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6" d="100"/>
          <a:sy n="76" d="100"/>
        </p:scale>
        <p:origin x="108" y="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май 2026 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</a:t>
            </a:r>
            <a:r>
              <a:rPr lang="ru-RU" sz="1500" i="1" dirty="0" smtClean="0"/>
              <a:t>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РЕЛИГИОЗНЫЙ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11144</TotalTime>
  <Words>145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Твердова Виктория Станиславовна</cp:lastModifiedBy>
  <cp:revision>387</cp:revision>
  <dcterms:created xsi:type="dcterms:W3CDTF">2024-07-24T10:48:12Z</dcterms:created>
  <dcterms:modified xsi:type="dcterms:W3CDTF">2026-05-18T05:41:09Z</dcterms:modified>
</cp:coreProperties>
</file>