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817" r:id="rId3"/>
    <p:sldMasterId id="2147483873" r:id="rId4"/>
  </p:sldMasterIdLst>
  <p:notesMasterIdLst>
    <p:notesMasterId r:id="rId28"/>
  </p:notesMasterIdLst>
  <p:handoutMasterIdLst>
    <p:handoutMasterId r:id="rId29"/>
  </p:handoutMasterIdLst>
  <p:sldIdLst>
    <p:sldId id="282" r:id="rId5"/>
    <p:sldId id="304" r:id="rId6"/>
    <p:sldId id="375" r:id="rId7"/>
    <p:sldId id="377" r:id="rId8"/>
    <p:sldId id="378" r:id="rId9"/>
    <p:sldId id="380" r:id="rId10"/>
    <p:sldId id="308" r:id="rId11"/>
    <p:sldId id="381" r:id="rId12"/>
    <p:sldId id="382" r:id="rId13"/>
    <p:sldId id="383" r:id="rId14"/>
    <p:sldId id="384" r:id="rId15"/>
    <p:sldId id="385" r:id="rId16"/>
    <p:sldId id="387" r:id="rId17"/>
    <p:sldId id="386" r:id="rId18"/>
    <p:sldId id="349" r:id="rId19"/>
    <p:sldId id="388" r:id="rId20"/>
    <p:sldId id="367" r:id="rId21"/>
    <p:sldId id="389" r:id="rId22"/>
    <p:sldId id="306" r:id="rId23"/>
    <p:sldId id="316" r:id="rId24"/>
    <p:sldId id="298" r:id="rId25"/>
    <p:sldId id="374" r:id="rId26"/>
    <p:sldId id="391" r:id="rId27"/>
  </p:sldIdLst>
  <p:sldSz cx="12192000" cy="6858000"/>
  <p:notesSz cx="6858000" cy="9144000"/>
  <p:defaultTextStyle>
    <a:defPPr rtl="0"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E25E649-3F16-4E02-A733-19D2CDBF48F0}">
  <a:tblStyle styleId="{6E25E649-3F16-4E02-A733-19D2CDBF48F0}" styleName="Средний стиль 3 — акцент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92" autoAdjust="0"/>
    <p:restoredTop sz="94711" autoAdjust="0"/>
  </p:normalViewPr>
  <p:slideViewPr>
    <p:cSldViewPr snapToGrid="0">
      <p:cViewPr varScale="1">
        <p:scale>
          <a:sx n="106" d="100"/>
          <a:sy n="106" d="100"/>
        </p:scale>
        <p:origin x="52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xmlns="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xmlns="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8DD750-E9C8-498E-B02F-A465CB2BB798}" type="datetime1">
              <a:rPr lang="ru-RU" smtClean="0"/>
              <a:t>18.05.2026</a:t>
            </a:fld>
            <a:endParaRPr lang="ru-RU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u-RU" noProof="0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87C6E7-B645-4B70-AC63-7A575D94CEB1}" type="datetime1">
              <a:rPr lang="ru-RU" smtClean="0"/>
              <a:pPr/>
              <a:t>18.05.2026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u-RU" noProof="0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u-RU" noProof="0" dirty="0"/>
              <a:t>Образец текста</a:t>
            </a:r>
          </a:p>
          <a:p>
            <a:pPr lvl="1" rtl="0"/>
            <a:r>
              <a:rPr lang="ru-RU" noProof="0" dirty="0"/>
              <a:t>Второй уровень</a:t>
            </a:r>
          </a:p>
          <a:p>
            <a:pPr lvl="2" rtl="0"/>
            <a:r>
              <a:rPr lang="ru-RU" noProof="0" dirty="0"/>
              <a:t>Третий уровень</a:t>
            </a:r>
          </a:p>
          <a:p>
            <a:pPr lvl="3" rtl="0"/>
            <a:r>
              <a:rPr lang="ru-RU" noProof="0" dirty="0"/>
              <a:t>Четвертый уровень</a:t>
            </a:r>
          </a:p>
          <a:p>
            <a:pPr lvl="4" rtl="0"/>
            <a:r>
              <a:rPr lang="ru-RU" noProof="0" dirty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u-RU" noProof="0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ru-RU" noProof="0" smtClean="0"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530193B-564F-4854-8A52-728F3FB19C85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8300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530193B-564F-4854-8A52-728F3FB19C85}" type="slidenum">
              <a:rPr lang="ru-RU" noProof="0" smtClean="0"/>
              <a:t>9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908034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09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90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50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9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29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44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81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19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34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49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777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995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90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928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756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557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83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Рисунок 20">
            <a:extLst>
              <a:ext uri="{FF2B5EF4-FFF2-40B4-BE49-F238E27FC236}">
                <a16:creationId xmlns:a16="http://schemas.microsoft.com/office/drawing/2014/main" xmlns="" id="{9A70B137-2503-4803-9F56-620A586FA49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" y="0"/>
            <a:ext cx="10655455" cy="6858000"/>
          </a:xfrm>
          <a:custGeom>
            <a:avLst/>
            <a:gdLst>
              <a:gd name="connsiteX0" fmla="*/ 8526285 w 10655455"/>
              <a:gd name="connsiteY0" fmla="*/ 6283111 h 6858000"/>
              <a:gd name="connsiteX1" fmla="*/ 10157124 w 10655455"/>
              <a:gd name="connsiteY1" fmla="*/ 6283111 h 6858000"/>
              <a:gd name="connsiteX2" fmla="*/ 10407209 w 10655455"/>
              <a:gd name="connsiteY2" fmla="*/ 6430504 h 6858000"/>
              <a:gd name="connsiteX3" fmla="*/ 10606716 w 10655455"/>
              <a:gd name="connsiteY3" fmla="*/ 6774068 h 6858000"/>
              <a:gd name="connsiteX4" fmla="*/ 10655455 w 10655455"/>
              <a:gd name="connsiteY4" fmla="*/ 6858000 h 6858000"/>
              <a:gd name="connsiteX5" fmla="*/ 8025501 w 10655455"/>
              <a:gd name="connsiteY5" fmla="*/ 6858000 h 6858000"/>
              <a:gd name="connsiteX6" fmla="*/ 8129453 w 10655455"/>
              <a:gd name="connsiteY6" fmla="*/ 6678214 h 6858000"/>
              <a:gd name="connsiteX7" fmla="*/ 8272677 w 10655455"/>
              <a:gd name="connsiteY7" fmla="*/ 6430504 h 6858000"/>
              <a:gd name="connsiteX8" fmla="*/ 8526285 w 10655455"/>
              <a:gd name="connsiteY8" fmla="*/ 6283111 h 6858000"/>
              <a:gd name="connsiteX9" fmla="*/ 8508611 w 10655455"/>
              <a:gd name="connsiteY9" fmla="*/ 4776272 h 6858000"/>
              <a:gd name="connsiteX10" fmla="*/ 9153763 w 10655455"/>
              <a:gd name="connsiteY10" fmla="*/ 4776272 h 6858000"/>
              <a:gd name="connsiteX11" fmla="*/ 9252696 w 10655455"/>
              <a:gd name="connsiteY11" fmla="*/ 4834580 h 6858000"/>
              <a:gd name="connsiteX12" fmla="*/ 9575969 w 10655455"/>
              <a:gd name="connsiteY12" fmla="*/ 5391278 h 6858000"/>
              <a:gd name="connsiteX13" fmla="*/ 9575969 w 10655455"/>
              <a:gd name="connsiteY13" fmla="*/ 5505116 h 6858000"/>
              <a:gd name="connsiteX14" fmla="*/ 9252696 w 10655455"/>
              <a:gd name="connsiteY14" fmla="*/ 6061815 h 6858000"/>
              <a:gd name="connsiteX15" fmla="*/ 9153763 w 10655455"/>
              <a:gd name="connsiteY15" fmla="*/ 6120122 h 6858000"/>
              <a:gd name="connsiteX16" fmla="*/ 8508611 w 10655455"/>
              <a:gd name="connsiteY16" fmla="*/ 6120122 h 6858000"/>
              <a:gd name="connsiteX17" fmla="*/ 8408284 w 10655455"/>
              <a:gd name="connsiteY17" fmla="*/ 6061815 h 6858000"/>
              <a:gd name="connsiteX18" fmla="*/ 8086404 w 10655455"/>
              <a:gd name="connsiteY18" fmla="*/ 5505116 h 6858000"/>
              <a:gd name="connsiteX19" fmla="*/ 8086404 w 10655455"/>
              <a:gd name="connsiteY19" fmla="*/ 5391278 h 6858000"/>
              <a:gd name="connsiteX20" fmla="*/ 8408284 w 10655455"/>
              <a:gd name="connsiteY20" fmla="*/ 4834580 h 6858000"/>
              <a:gd name="connsiteX21" fmla="*/ 8508611 w 10655455"/>
              <a:gd name="connsiteY21" fmla="*/ 4776272 h 6858000"/>
              <a:gd name="connsiteX22" fmla="*/ 8438383 w 10655455"/>
              <a:gd name="connsiteY22" fmla="*/ 4182594 h 6858000"/>
              <a:gd name="connsiteX23" fmla="*/ 8671249 w 10655455"/>
              <a:gd name="connsiteY23" fmla="*/ 4182594 h 6858000"/>
              <a:gd name="connsiteX24" fmla="*/ 8706958 w 10655455"/>
              <a:gd name="connsiteY24" fmla="*/ 4203640 h 6858000"/>
              <a:gd name="connsiteX25" fmla="*/ 8823642 w 10655455"/>
              <a:gd name="connsiteY25" fmla="*/ 4404579 h 6858000"/>
              <a:gd name="connsiteX26" fmla="*/ 8823642 w 10655455"/>
              <a:gd name="connsiteY26" fmla="*/ 4445668 h 6858000"/>
              <a:gd name="connsiteX27" fmla="*/ 8706958 w 10655455"/>
              <a:gd name="connsiteY27" fmla="*/ 4646606 h 6858000"/>
              <a:gd name="connsiteX28" fmla="*/ 8671249 w 10655455"/>
              <a:gd name="connsiteY28" fmla="*/ 4667652 h 6858000"/>
              <a:gd name="connsiteX29" fmla="*/ 8438383 w 10655455"/>
              <a:gd name="connsiteY29" fmla="*/ 4667652 h 6858000"/>
              <a:gd name="connsiteX30" fmla="*/ 8402170 w 10655455"/>
              <a:gd name="connsiteY30" fmla="*/ 4646606 h 6858000"/>
              <a:gd name="connsiteX31" fmla="*/ 8285989 w 10655455"/>
              <a:gd name="connsiteY31" fmla="*/ 4445668 h 6858000"/>
              <a:gd name="connsiteX32" fmla="*/ 8285989 w 10655455"/>
              <a:gd name="connsiteY32" fmla="*/ 4404579 h 6858000"/>
              <a:gd name="connsiteX33" fmla="*/ 8402170 w 10655455"/>
              <a:gd name="connsiteY33" fmla="*/ 4203640 h 6858000"/>
              <a:gd name="connsiteX34" fmla="*/ 8438383 w 10655455"/>
              <a:gd name="connsiteY34" fmla="*/ 4182594 h 6858000"/>
              <a:gd name="connsiteX35" fmla="*/ 7678681 w 10655455"/>
              <a:gd name="connsiteY35" fmla="*/ 3459104 h 6858000"/>
              <a:gd name="connsiteX36" fmla="*/ 8119685 w 10655455"/>
              <a:gd name="connsiteY36" fmla="*/ 3459104 h 6858000"/>
              <a:gd name="connsiteX37" fmla="*/ 8187313 w 10655455"/>
              <a:gd name="connsiteY37" fmla="*/ 3498961 h 6858000"/>
              <a:gd name="connsiteX38" fmla="*/ 8408292 w 10655455"/>
              <a:gd name="connsiteY38" fmla="*/ 3879501 h 6858000"/>
              <a:gd name="connsiteX39" fmla="*/ 8408292 w 10655455"/>
              <a:gd name="connsiteY39" fmla="*/ 3957318 h 6858000"/>
              <a:gd name="connsiteX40" fmla="*/ 8187313 w 10655455"/>
              <a:gd name="connsiteY40" fmla="*/ 4337857 h 6858000"/>
              <a:gd name="connsiteX41" fmla="*/ 8119685 w 10655455"/>
              <a:gd name="connsiteY41" fmla="*/ 4377714 h 6858000"/>
              <a:gd name="connsiteX42" fmla="*/ 7678681 w 10655455"/>
              <a:gd name="connsiteY42" fmla="*/ 4377714 h 6858000"/>
              <a:gd name="connsiteX43" fmla="*/ 7610101 w 10655455"/>
              <a:gd name="connsiteY43" fmla="*/ 4337857 h 6858000"/>
              <a:gd name="connsiteX44" fmla="*/ 7390076 w 10655455"/>
              <a:gd name="connsiteY44" fmla="*/ 3957318 h 6858000"/>
              <a:gd name="connsiteX45" fmla="*/ 7390076 w 10655455"/>
              <a:gd name="connsiteY45" fmla="*/ 3879501 h 6858000"/>
              <a:gd name="connsiteX46" fmla="*/ 7610101 w 10655455"/>
              <a:gd name="connsiteY46" fmla="*/ 3498961 h 6858000"/>
              <a:gd name="connsiteX47" fmla="*/ 7678681 w 10655455"/>
              <a:gd name="connsiteY47" fmla="*/ 3459104 h 6858000"/>
              <a:gd name="connsiteX48" fmla="*/ 9108816 w 10655455"/>
              <a:gd name="connsiteY48" fmla="*/ 2082751 h 6858000"/>
              <a:gd name="connsiteX49" fmla="*/ 9876937 w 10655455"/>
              <a:gd name="connsiteY49" fmla="*/ 2082751 h 6858000"/>
              <a:gd name="connsiteX50" fmla="*/ 9994727 w 10655455"/>
              <a:gd name="connsiteY50" fmla="*/ 2152172 h 6858000"/>
              <a:gd name="connsiteX51" fmla="*/ 10379617 w 10655455"/>
              <a:gd name="connsiteY51" fmla="*/ 2814978 h 6858000"/>
              <a:gd name="connsiteX52" fmla="*/ 10379617 w 10655455"/>
              <a:gd name="connsiteY52" fmla="*/ 2950515 h 6858000"/>
              <a:gd name="connsiteX53" fmla="*/ 9994727 w 10655455"/>
              <a:gd name="connsiteY53" fmla="*/ 3613321 h 6858000"/>
              <a:gd name="connsiteX54" fmla="*/ 9876937 w 10655455"/>
              <a:gd name="connsiteY54" fmla="*/ 3682742 h 6858000"/>
              <a:gd name="connsiteX55" fmla="*/ 9108816 w 10655455"/>
              <a:gd name="connsiteY55" fmla="*/ 3682742 h 6858000"/>
              <a:gd name="connsiteX56" fmla="*/ 8989367 w 10655455"/>
              <a:gd name="connsiteY56" fmla="*/ 3613321 h 6858000"/>
              <a:gd name="connsiteX57" fmla="*/ 8606137 w 10655455"/>
              <a:gd name="connsiteY57" fmla="*/ 2950515 h 6858000"/>
              <a:gd name="connsiteX58" fmla="*/ 8606137 w 10655455"/>
              <a:gd name="connsiteY58" fmla="*/ 2814978 h 6858000"/>
              <a:gd name="connsiteX59" fmla="*/ 8989367 w 10655455"/>
              <a:gd name="connsiteY59" fmla="*/ 2152172 h 6858000"/>
              <a:gd name="connsiteX60" fmla="*/ 9108816 w 10655455"/>
              <a:gd name="connsiteY60" fmla="*/ 2082751 h 6858000"/>
              <a:gd name="connsiteX61" fmla="*/ 1321854 w 10655455"/>
              <a:gd name="connsiteY61" fmla="*/ 2071857 h 6858000"/>
              <a:gd name="connsiteX62" fmla="*/ 5365317 w 10655455"/>
              <a:gd name="connsiteY62" fmla="*/ 2071857 h 6858000"/>
              <a:gd name="connsiteX63" fmla="*/ 5985373 w 10655455"/>
              <a:gd name="connsiteY63" fmla="*/ 2437296 h 6858000"/>
              <a:gd name="connsiteX64" fmla="*/ 8011470 w 10655455"/>
              <a:gd name="connsiteY64" fmla="*/ 5926372 h 6858000"/>
              <a:gd name="connsiteX65" fmla="*/ 8011470 w 10655455"/>
              <a:gd name="connsiteY65" fmla="*/ 6639850 h 6858000"/>
              <a:gd name="connsiteX66" fmla="*/ 7904625 w 10655455"/>
              <a:gd name="connsiteY66" fmla="*/ 6823844 h 6858000"/>
              <a:gd name="connsiteX67" fmla="*/ 7884791 w 10655455"/>
              <a:gd name="connsiteY67" fmla="*/ 6858000 h 6858000"/>
              <a:gd name="connsiteX68" fmla="*/ 0 w 10655455"/>
              <a:gd name="connsiteY68" fmla="*/ 6858000 h 6858000"/>
              <a:gd name="connsiteX69" fmla="*/ 0 w 10655455"/>
              <a:gd name="connsiteY69" fmla="*/ 3635967 h 6858000"/>
              <a:gd name="connsiteX70" fmla="*/ 27177 w 10655455"/>
              <a:gd name="connsiteY70" fmla="*/ 3588964 h 6858000"/>
              <a:gd name="connsiteX71" fmla="*/ 693065 w 10655455"/>
              <a:gd name="connsiteY71" fmla="*/ 2437296 h 6858000"/>
              <a:gd name="connsiteX72" fmla="*/ 1321854 w 10655455"/>
              <a:gd name="connsiteY72" fmla="*/ 2071857 h 6858000"/>
              <a:gd name="connsiteX73" fmla="*/ 6786399 w 10655455"/>
              <a:gd name="connsiteY73" fmla="*/ 753840 h 6858000"/>
              <a:gd name="connsiteX74" fmla="*/ 8025968 w 10655455"/>
              <a:gd name="connsiteY74" fmla="*/ 753840 h 6858000"/>
              <a:gd name="connsiteX75" fmla="*/ 8216053 w 10655455"/>
              <a:gd name="connsiteY75" fmla="*/ 865869 h 6858000"/>
              <a:gd name="connsiteX76" fmla="*/ 8837177 w 10655455"/>
              <a:gd name="connsiteY76" fmla="*/ 1935484 h 6858000"/>
              <a:gd name="connsiteX77" fmla="*/ 8837177 w 10655455"/>
              <a:gd name="connsiteY77" fmla="*/ 2154207 h 6858000"/>
              <a:gd name="connsiteX78" fmla="*/ 8216053 w 10655455"/>
              <a:gd name="connsiteY78" fmla="*/ 3223823 h 6858000"/>
              <a:gd name="connsiteX79" fmla="*/ 8025968 w 10655455"/>
              <a:gd name="connsiteY79" fmla="*/ 3335852 h 6858000"/>
              <a:gd name="connsiteX80" fmla="*/ 6786399 w 10655455"/>
              <a:gd name="connsiteY80" fmla="*/ 3335852 h 6858000"/>
              <a:gd name="connsiteX81" fmla="*/ 6593637 w 10655455"/>
              <a:gd name="connsiteY81" fmla="*/ 3223823 h 6858000"/>
              <a:gd name="connsiteX82" fmla="*/ 5975192 w 10655455"/>
              <a:gd name="connsiteY82" fmla="*/ 2154207 h 6858000"/>
              <a:gd name="connsiteX83" fmla="*/ 5975192 w 10655455"/>
              <a:gd name="connsiteY83" fmla="*/ 1935484 h 6858000"/>
              <a:gd name="connsiteX84" fmla="*/ 6593637 w 10655455"/>
              <a:gd name="connsiteY84" fmla="*/ 865869 h 6858000"/>
              <a:gd name="connsiteX85" fmla="*/ 6786399 w 10655455"/>
              <a:gd name="connsiteY85" fmla="*/ 753840 h 6858000"/>
              <a:gd name="connsiteX86" fmla="*/ 0 w 10655455"/>
              <a:gd name="connsiteY86" fmla="*/ 0 h 6858000"/>
              <a:gd name="connsiteX87" fmla="*/ 6966294 w 10655455"/>
              <a:gd name="connsiteY87" fmla="*/ 0 h 6858000"/>
              <a:gd name="connsiteX88" fmla="*/ 6852387 w 10655455"/>
              <a:gd name="connsiteY88" fmla="*/ 196155 h 6858000"/>
              <a:gd name="connsiteX89" fmla="*/ 6043321 w 10655455"/>
              <a:gd name="connsiteY89" fmla="*/ 1589421 h 6858000"/>
              <a:gd name="connsiteX90" fmla="*/ 5423265 w 10655455"/>
              <a:gd name="connsiteY90" fmla="*/ 1954861 h 6858000"/>
              <a:gd name="connsiteX91" fmla="*/ 1379802 w 10655455"/>
              <a:gd name="connsiteY91" fmla="*/ 1954861 h 6858000"/>
              <a:gd name="connsiteX92" fmla="*/ 751013 w 10655455"/>
              <a:gd name="connsiteY92" fmla="*/ 1589421 h 6858000"/>
              <a:gd name="connsiteX93" fmla="*/ 1951 w 10655455"/>
              <a:gd name="connsiteY93" fmla="*/ 293901 h 6858000"/>
              <a:gd name="connsiteX94" fmla="*/ 0 w 10655455"/>
              <a:gd name="connsiteY94" fmla="*/ 2905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1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2160000" rtlCol="0" anchor="t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48347" y="3271839"/>
            <a:ext cx="4459767" cy="3146839"/>
          </a:xfrm>
          <a:prstGeom prst="roundRect">
            <a:avLst>
              <a:gd name="adj" fmla="val 2139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288000" rIns="180000" bIns="180000" rtlCol="0" anchor="t"/>
          <a:lstStyle>
            <a:lvl1pPr algn="l">
              <a:lnSpc>
                <a:spcPts val="4000"/>
              </a:lnSpc>
              <a:defRPr sz="3800" b="1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название презентации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0303" y="5250576"/>
            <a:ext cx="4000500" cy="997905"/>
          </a:xfrm>
          <a:noFill/>
        </p:spPr>
        <p:txBody>
          <a:bodyPr lIns="0" tIns="0" rIns="0" bIns="0" rtlCol="0"/>
          <a:lstStyle>
            <a:lvl1pPr marL="0" indent="0" algn="l">
              <a:buNone/>
              <a:defRPr sz="21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u-RU" noProof="0"/>
              <a:t>Образец подзаголовка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35863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5" name="Подзаголовок 2">
            <a:extLst>
              <a:ext uri="{FF2B5EF4-FFF2-40B4-BE49-F238E27FC236}">
                <a16:creationId xmlns:a16="http://schemas.microsoft.com/office/drawing/2014/main" xmlns="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7A47F3D0-41FC-4430-9F9E-1F78A18D65F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7" name="Нижний колонтитул 6">
            <a:extLst>
              <a:ext uri="{FF2B5EF4-FFF2-40B4-BE49-F238E27FC236}">
                <a16:creationId xmlns:a16="http://schemas.microsoft.com/office/drawing/2014/main" xmlns="" id="{2ED798F6-1F12-46CE-9AFD-CC66555A191D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</p:spTree>
    <p:extLst>
      <p:ext uri="{BB962C8B-B14F-4D97-AF65-F5344CB8AC3E}">
        <p14:creationId xmlns:p14="http://schemas.microsoft.com/office/powerpoint/2010/main" val="1726696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5" name="Подзаголовок 2">
            <a:extLst>
              <a:ext uri="{FF2B5EF4-FFF2-40B4-BE49-F238E27FC236}">
                <a16:creationId xmlns:a16="http://schemas.microsoft.com/office/drawing/2014/main" xmlns="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7A47F3D0-41FC-4430-9F9E-1F78A18D65F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7" name="Нижний колонтитул 6">
            <a:extLst>
              <a:ext uri="{FF2B5EF4-FFF2-40B4-BE49-F238E27FC236}">
                <a16:creationId xmlns:a16="http://schemas.microsoft.com/office/drawing/2014/main" xmlns="" id="{2ED798F6-1F12-46CE-9AFD-CC66555A191D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</p:spTree>
    <p:extLst>
      <p:ext uri="{BB962C8B-B14F-4D97-AF65-F5344CB8AC3E}">
        <p14:creationId xmlns:p14="http://schemas.microsoft.com/office/powerpoint/2010/main" val="233455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5" name="Подзаголовок 2">
            <a:extLst>
              <a:ext uri="{FF2B5EF4-FFF2-40B4-BE49-F238E27FC236}">
                <a16:creationId xmlns:a16="http://schemas.microsoft.com/office/drawing/2014/main" xmlns="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7A47F3D0-41FC-4430-9F9E-1F78A18D65F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7" name="Нижний колонтитул 6">
            <a:extLst>
              <a:ext uri="{FF2B5EF4-FFF2-40B4-BE49-F238E27FC236}">
                <a16:creationId xmlns:a16="http://schemas.microsoft.com/office/drawing/2014/main" xmlns="" id="{2ED798F6-1F12-46CE-9AFD-CC66555A191D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</p:spTree>
    <p:extLst>
      <p:ext uri="{BB962C8B-B14F-4D97-AF65-F5344CB8AC3E}">
        <p14:creationId xmlns:p14="http://schemas.microsoft.com/office/powerpoint/2010/main" val="98198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Рисунок 20">
            <a:extLst>
              <a:ext uri="{FF2B5EF4-FFF2-40B4-BE49-F238E27FC236}">
                <a16:creationId xmlns:a16="http://schemas.microsoft.com/office/drawing/2014/main" xmlns="" id="{9A70B137-2503-4803-9F56-620A586FA49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5" y="0"/>
            <a:ext cx="10655455" cy="6858000"/>
          </a:xfrm>
          <a:custGeom>
            <a:avLst/>
            <a:gdLst>
              <a:gd name="connsiteX0" fmla="*/ 8526285 w 10655455"/>
              <a:gd name="connsiteY0" fmla="*/ 6283111 h 6858000"/>
              <a:gd name="connsiteX1" fmla="*/ 10157124 w 10655455"/>
              <a:gd name="connsiteY1" fmla="*/ 6283111 h 6858000"/>
              <a:gd name="connsiteX2" fmla="*/ 10407209 w 10655455"/>
              <a:gd name="connsiteY2" fmla="*/ 6430504 h 6858000"/>
              <a:gd name="connsiteX3" fmla="*/ 10606716 w 10655455"/>
              <a:gd name="connsiteY3" fmla="*/ 6774068 h 6858000"/>
              <a:gd name="connsiteX4" fmla="*/ 10655455 w 10655455"/>
              <a:gd name="connsiteY4" fmla="*/ 6858000 h 6858000"/>
              <a:gd name="connsiteX5" fmla="*/ 8025501 w 10655455"/>
              <a:gd name="connsiteY5" fmla="*/ 6858000 h 6858000"/>
              <a:gd name="connsiteX6" fmla="*/ 8129453 w 10655455"/>
              <a:gd name="connsiteY6" fmla="*/ 6678214 h 6858000"/>
              <a:gd name="connsiteX7" fmla="*/ 8272677 w 10655455"/>
              <a:gd name="connsiteY7" fmla="*/ 6430504 h 6858000"/>
              <a:gd name="connsiteX8" fmla="*/ 8526285 w 10655455"/>
              <a:gd name="connsiteY8" fmla="*/ 6283111 h 6858000"/>
              <a:gd name="connsiteX9" fmla="*/ 8508611 w 10655455"/>
              <a:gd name="connsiteY9" fmla="*/ 4776272 h 6858000"/>
              <a:gd name="connsiteX10" fmla="*/ 9153763 w 10655455"/>
              <a:gd name="connsiteY10" fmla="*/ 4776272 h 6858000"/>
              <a:gd name="connsiteX11" fmla="*/ 9252696 w 10655455"/>
              <a:gd name="connsiteY11" fmla="*/ 4834580 h 6858000"/>
              <a:gd name="connsiteX12" fmla="*/ 9575969 w 10655455"/>
              <a:gd name="connsiteY12" fmla="*/ 5391278 h 6858000"/>
              <a:gd name="connsiteX13" fmla="*/ 9575969 w 10655455"/>
              <a:gd name="connsiteY13" fmla="*/ 5505116 h 6858000"/>
              <a:gd name="connsiteX14" fmla="*/ 9252696 w 10655455"/>
              <a:gd name="connsiteY14" fmla="*/ 6061815 h 6858000"/>
              <a:gd name="connsiteX15" fmla="*/ 9153763 w 10655455"/>
              <a:gd name="connsiteY15" fmla="*/ 6120122 h 6858000"/>
              <a:gd name="connsiteX16" fmla="*/ 8508611 w 10655455"/>
              <a:gd name="connsiteY16" fmla="*/ 6120122 h 6858000"/>
              <a:gd name="connsiteX17" fmla="*/ 8408284 w 10655455"/>
              <a:gd name="connsiteY17" fmla="*/ 6061815 h 6858000"/>
              <a:gd name="connsiteX18" fmla="*/ 8086404 w 10655455"/>
              <a:gd name="connsiteY18" fmla="*/ 5505116 h 6858000"/>
              <a:gd name="connsiteX19" fmla="*/ 8086404 w 10655455"/>
              <a:gd name="connsiteY19" fmla="*/ 5391278 h 6858000"/>
              <a:gd name="connsiteX20" fmla="*/ 8408284 w 10655455"/>
              <a:gd name="connsiteY20" fmla="*/ 4834580 h 6858000"/>
              <a:gd name="connsiteX21" fmla="*/ 8508611 w 10655455"/>
              <a:gd name="connsiteY21" fmla="*/ 4776272 h 6858000"/>
              <a:gd name="connsiteX22" fmla="*/ 8438383 w 10655455"/>
              <a:gd name="connsiteY22" fmla="*/ 4182594 h 6858000"/>
              <a:gd name="connsiteX23" fmla="*/ 8671249 w 10655455"/>
              <a:gd name="connsiteY23" fmla="*/ 4182594 h 6858000"/>
              <a:gd name="connsiteX24" fmla="*/ 8706958 w 10655455"/>
              <a:gd name="connsiteY24" fmla="*/ 4203640 h 6858000"/>
              <a:gd name="connsiteX25" fmla="*/ 8823642 w 10655455"/>
              <a:gd name="connsiteY25" fmla="*/ 4404579 h 6858000"/>
              <a:gd name="connsiteX26" fmla="*/ 8823642 w 10655455"/>
              <a:gd name="connsiteY26" fmla="*/ 4445668 h 6858000"/>
              <a:gd name="connsiteX27" fmla="*/ 8706958 w 10655455"/>
              <a:gd name="connsiteY27" fmla="*/ 4646606 h 6858000"/>
              <a:gd name="connsiteX28" fmla="*/ 8671249 w 10655455"/>
              <a:gd name="connsiteY28" fmla="*/ 4667652 h 6858000"/>
              <a:gd name="connsiteX29" fmla="*/ 8438383 w 10655455"/>
              <a:gd name="connsiteY29" fmla="*/ 4667652 h 6858000"/>
              <a:gd name="connsiteX30" fmla="*/ 8402170 w 10655455"/>
              <a:gd name="connsiteY30" fmla="*/ 4646606 h 6858000"/>
              <a:gd name="connsiteX31" fmla="*/ 8285989 w 10655455"/>
              <a:gd name="connsiteY31" fmla="*/ 4445668 h 6858000"/>
              <a:gd name="connsiteX32" fmla="*/ 8285989 w 10655455"/>
              <a:gd name="connsiteY32" fmla="*/ 4404579 h 6858000"/>
              <a:gd name="connsiteX33" fmla="*/ 8402170 w 10655455"/>
              <a:gd name="connsiteY33" fmla="*/ 4203640 h 6858000"/>
              <a:gd name="connsiteX34" fmla="*/ 8438383 w 10655455"/>
              <a:gd name="connsiteY34" fmla="*/ 4182594 h 6858000"/>
              <a:gd name="connsiteX35" fmla="*/ 7678681 w 10655455"/>
              <a:gd name="connsiteY35" fmla="*/ 3459104 h 6858000"/>
              <a:gd name="connsiteX36" fmla="*/ 8119685 w 10655455"/>
              <a:gd name="connsiteY36" fmla="*/ 3459104 h 6858000"/>
              <a:gd name="connsiteX37" fmla="*/ 8187313 w 10655455"/>
              <a:gd name="connsiteY37" fmla="*/ 3498961 h 6858000"/>
              <a:gd name="connsiteX38" fmla="*/ 8408292 w 10655455"/>
              <a:gd name="connsiteY38" fmla="*/ 3879501 h 6858000"/>
              <a:gd name="connsiteX39" fmla="*/ 8408292 w 10655455"/>
              <a:gd name="connsiteY39" fmla="*/ 3957318 h 6858000"/>
              <a:gd name="connsiteX40" fmla="*/ 8187313 w 10655455"/>
              <a:gd name="connsiteY40" fmla="*/ 4337857 h 6858000"/>
              <a:gd name="connsiteX41" fmla="*/ 8119685 w 10655455"/>
              <a:gd name="connsiteY41" fmla="*/ 4377714 h 6858000"/>
              <a:gd name="connsiteX42" fmla="*/ 7678681 w 10655455"/>
              <a:gd name="connsiteY42" fmla="*/ 4377714 h 6858000"/>
              <a:gd name="connsiteX43" fmla="*/ 7610101 w 10655455"/>
              <a:gd name="connsiteY43" fmla="*/ 4337857 h 6858000"/>
              <a:gd name="connsiteX44" fmla="*/ 7390076 w 10655455"/>
              <a:gd name="connsiteY44" fmla="*/ 3957318 h 6858000"/>
              <a:gd name="connsiteX45" fmla="*/ 7390076 w 10655455"/>
              <a:gd name="connsiteY45" fmla="*/ 3879501 h 6858000"/>
              <a:gd name="connsiteX46" fmla="*/ 7610101 w 10655455"/>
              <a:gd name="connsiteY46" fmla="*/ 3498961 h 6858000"/>
              <a:gd name="connsiteX47" fmla="*/ 7678681 w 10655455"/>
              <a:gd name="connsiteY47" fmla="*/ 3459104 h 6858000"/>
              <a:gd name="connsiteX48" fmla="*/ 9108816 w 10655455"/>
              <a:gd name="connsiteY48" fmla="*/ 2082751 h 6858000"/>
              <a:gd name="connsiteX49" fmla="*/ 9876937 w 10655455"/>
              <a:gd name="connsiteY49" fmla="*/ 2082751 h 6858000"/>
              <a:gd name="connsiteX50" fmla="*/ 9994727 w 10655455"/>
              <a:gd name="connsiteY50" fmla="*/ 2152172 h 6858000"/>
              <a:gd name="connsiteX51" fmla="*/ 10379617 w 10655455"/>
              <a:gd name="connsiteY51" fmla="*/ 2814978 h 6858000"/>
              <a:gd name="connsiteX52" fmla="*/ 10379617 w 10655455"/>
              <a:gd name="connsiteY52" fmla="*/ 2950515 h 6858000"/>
              <a:gd name="connsiteX53" fmla="*/ 9994727 w 10655455"/>
              <a:gd name="connsiteY53" fmla="*/ 3613321 h 6858000"/>
              <a:gd name="connsiteX54" fmla="*/ 9876937 w 10655455"/>
              <a:gd name="connsiteY54" fmla="*/ 3682742 h 6858000"/>
              <a:gd name="connsiteX55" fmla="*/ 9108816 w 10655455"/>
              <a:gd name="connsiteY55" fmla="*/ 3682742 h 6858000"/>
              <a:gd name="connsiteX56" fmla="*/ 8989367 w 10655455"/>
              <a:gd name="connsiteY56" fmla="*/ 3613321 h 6858000"/>
              <a:gd name="connsiteX57" fmla="*/ 8606137 w 10655455"/>
              <a:gd name="connsiteY57" fmla="*/ 2950515 h 6858000"/>
              <a:gd name="connsiteX58" fmla="*/ 8606137 w 10655455"/>
              <a:gd name="connsiteY58" fmla="*/ 2814978 h 6858000"/>
              <a:gd name="connsiteX59" fmla="*/ 8989367 w 10655455"/>
              <a:gd name="connsiteY59" fmla="*/ 2152172 h 6858000"/>
              <a:gd name="connsiteX60" fmla="*/ 9108816 w 10655455"/>
              <a:gd name="connsiteY60" fmla="*/ 2082751 h 6858000"/>
              <a:gd name="connsiteX61" fmla="*/ 1321854 w 10655455"/>
              <a:gd name="connsiteY61" fmla="*/ 2071857 h 6858000"/>
              <a:gd name="connsiteX62" fmla="*/ 5365317 w 10655455"/>
              <a:gd name="connsiteY62" fmla="*/ 2071857 h 6858000"/>
              <a:gd name="connsiteX63" fmla="*/ 5985373 w 10655455"/>
              <a:gd name="connsiteY63" fmla="*/ 2437296 h 6858000"/>
              <a:gd name="connsiteX64" fmla="*/ 8011470 w 10655455"/>
              <a:gd name="connsiteY64" fmla="*/ 5926372 h 6858000"/>
              <a:gd name="connsiteX65" fmla="*/ 8011470 w 10655455"/>
              <a:gd name="connsiteY65" fmla="*/ 6639850 h 6858000"/>
              <a:gd name="connsiteX66" fmla="*/ 7904625 w 10655455"/>
              <a:gd name="connsiteY66" fmla="*/ 6823844 h 6858000"/>
              <a:gd name="connsiteX67" fmla="*/ 7884791 w 10655455"/>
              <a:gd name="connsiteY67" fmla="*/ 6858000 h 6858000"/>
              <a:gd name="connsiteX68" fmla="*/ 0 w 10655455"/>
              <a:gd name="connsiteY68" fmla="*/ 6858000 h 6858000"/>
              <a:gd name="connsiteX69" fmla="*/ 0 w 10655455"/>
              <a:gd name="connsiteY69" fmla="*/ 3635967 h 6858000"/>
              <a:gd name="connsiteX70" fmla="*/ 27177 w 10655455"/>
              <a:gd name="connsiteY70" fmla="*/ 3588964 h 6858000"/>
              <a:gd name="connsiteX71" fmla="*/ 693065 w 10655455"/>
              <a:gd name="connsiteY71" fmla="*/ 2437296 h 6858000"/>
              <a:gd name="connsiteX72" fmla="*/ 1321854 w 10655455"/>
              <a:gd name="connsiteY72" fmla="*/ 2071857 h 6858000"/>
              <a:gd name="connsiteX73" fmla="*/ 6786399 w 10655455"/>
              <a:gd name="connsiteY73" fmla="*/ 753840 h 6858000"/>
              <a:gd name="connsiteX74" fmla="*/ 8025968 w 10655455"/>
              <a:gd name="connsiteY74" fmla="*/ 753840 h 6858000"/>
              <a:gd name="connsiteX75" fmla="*/ 8216053 w 10655455"/>
              <a:gd name="connsiteY75" fmla="*/ 865869 h 6858000"/>
              <a:gd name="connsiteX76" fmla="*/ 8837177 w 10655455"/>
              <a:gd name="connsiteY76" fmla="*/ 1935484 h 6858000"/>
              <a:gd name="connsiteX77" fmla="*/ 8837177 w 10655455"/>
              <a:gd name="connsiteY77" fmla="*/ 2154207 h 6858000"/>
              <a:gd name="connsiteX78" fmla="*/ 8216053 w 10655455"/>
              <a:gd name="connsiteY78" fmla="*/ 3223823 h 6858000"/>
              <a:gd name="connsiteX79" fmla="*/ 8025968 w 10655455"/>
              <a:gd name="connsiteY79" fmla="*/ 3335852 h 6858000"/>
              <a:gd name="connsiteX80" fmla="*/ 6786399 w 10655455"/>
              <a:gd name="connsiteY80" fmla="*/ 3335852 h 6858000"/>
              <a:gd name="connsiteX81" fmla="*/ 6593637 w 10655455"/>
              <a:gd name="connsiteY81" fmla="*/ 3223823 h 6858000"/>
              <a:gd name="connsiteX82" fmla="*/ 5975192 w 10655455"/>
              <a:gd name="connsiteY82" fmla="*/ 2154207 h 6858000"/>
              <a:gd name="connsiteX83" fmla="*/ 5975192 w 10655455"/>
              <a:gd name="connsiteY83" fmla="*/ 1935484 h 6858000"/>
              <a:gd name="connsiteX84" fmla="*/ 6593637 w 10655455"/>
              <a:gd name="connsiteY84" fmla="*/ 865869 h 6858000"/>
              <a:gd name="connsiteX85" fmla="*/ 6786399 w 10655455"/>
              <a:gd name="connsiteY85" fmla="*/ 753840 h 6858000"/>
              <a:gd name="connsiteX86" fmla="*/ 0 w 10655455"/>
              <a:gd name="connsiteY86" fmla="*/ 0 h 6858000"/>
              <a:gd name="connsiteX87" fmla="*/ 6966294 w 10655455"/>
              <a:gd name="connsiteY87" fmla="*/ 0 h 6858000"/>
              <a:gd name="connsiteX88" fmla="*/ 6852387 w 10655455"/>
              <a:gd name="connsiteY88" fmla="*/ 196155 h 6858000"/>
              <a:gd name="connsiteX89" fmla="*/ 6043321 w 10655455"/>
              <a:gd name="connsiteY89" fmla="*/ 1589421 h 6858000"/>
              <a:gd name="connsiteX90" fmla="*/ 5423265 w 10655455"/>
              <a:gd name="connsiteY90" fmla="*/ 1954861 h 6858000"/>
              <a:gd name="connsiteX91" fmla="*/ 1379802 w 10655455"/>
              <a:gd name="connsiteY91" fmla="*/ 1954861 h 6858000"/>
              <a:gd name="connsiteX92" fmla="*/ 751013 w 10655455"/>
              <a:gd name="connsiteY92" fmla="*/ 1589421 h 6858000"/>
              <a:gd name="connsiteX93" fmla="*/ 1951 w 10655455"/>
              <a:gd name="connsiteY93" fmla="*/ 293901 h 6858000"/>
              <a:gd name="connsiteX94" fmla="*/ 0 w 10655455"/>
              <a:gd name="connsiteY94" fmla="*/ 2905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1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2160000" rtlCol="0" anchor="t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48347" y="3271839"/>
            <a:ext cx="4459767" cy="3146839"/>
          </a:xfrm>
          <a:prstGeom prst="roundRect">
            <a:avLst>
              <a:gd name="adj" fmla="val 2139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288000" rIns="180000" bIns="180000" rtlCol="0" anchor="t"/>
          <a:lstStyle>
            <a:lvl1pPr algn="l">
              <a:lnSpc>
                <a:spcPts val="4000"/>
              </a:lnSpc>
              <a:defRPr sz="3800" b="1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название презентации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0303" y="5250576"/>
            <a:ext cx="4000500" cy="997905"/>
          </a:xfrm>
          <a:noFill/>
        </p:spPr>
        <p:txBody>
          <a:bodyPr lIns="0" tIns="0" rIns="0" bIns="0" rtlCol="0"/>
          <a:lstStyle>
            <a:lvl1pPr marL="0" indent="0" algn="l">
              <a:buNone/>
              <a:defRPr sz="21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u-RU" noProof="0"/>
              <a:t>Образец подзаголовка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68869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5" name="Подзаголовок 2">
            <a:extLst>
              <a:ext uri="{FF2B5EF4-FFF2-40B4-BE49-F238E27FC236}">
                <a16:creationId xmlns:a16="http://schemas.microsoft.com/office/drawing/2014/main" xmlns="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7A47F3D0-41FC-4430-9F9E-1F78A18D65F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7" name="Нижний колонтитул 6">
            <a:extLst>
              <a:ext uri="{FF2B5EF4-FFF2-40B4-BE49-F238E27FC236}">
                <a16:creationId xmlns:a16="http://schemas.microsoft.com/office/drawing/2014/main" xmlns="" id="{2ED798F6-1F12-46CE-9AFD-CC66555A191D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</p:spTree>
    <p:extLst>
      <p:ext uri="{BB962C8B-B14F-4D97-AF65-F5344CB8AC3E}">
        <p14:creationId xmlns:p14="http://schemas.microsoft.com/office/powerpoint/2010/main" val="31296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Объект-фотография 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Рисунок 10">
            <a:extLst>
              <a:ext uri="{FF2B5EF4-FFF2-40B4-BE49-F238E27FC236}">
                <a16:creationId xmlns:a16="http://schemas.microsoft.com/office/drawing/2014/main" xmlns="" id="{A7D77123-FDC4-48FD-9EFB-8A84F60690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481203" y="1684742"/>
            <a:ext cx="4904791" cy="4333769"/>
          </a:xfrm>
          <a:custGeom>
            <a:avLst/>
            <a:gdLst>
              <a:gd name="connsiteX0" fmla="*/ 1412122 w 4904790"/>
              <a:gd name="connsiteY0" fmla="*/ 0 h 4333769"/>
              <a:gd name="connsiteX1" fmla="*/ 3492669 w 4904790"/>
              <a:gd name="connsiteY1" fmla="*/ 0 h 4333769"/>
              <a:gd name="connsiteX2" fmla="*/ 3811717 w 4904790"/>
              <a:gd name="connsiteY2" fmla="*/ 188036 h 4333769"/>
              <a:gd name="connsiteX3" fmla="*/ 4854237 w 4904790"/>
              <a:gd name="connsiteY3" fmla="*/ 1983326 h 4333769"/>
              <a:gd name="connsiteX4" fmla="*/ 4854237 w 4904790"/>
              <a:gd name="connsiteY4" fmla="*/ 2350443 h 4333769"/>
              <a:gd name="connsiteX5" fmla="*/ 3811717 w 4904790"/>
              <a:gd name="connsiteY5" fmla="*/ 4145734 h 4333769"/>
              <a:gd name="connsiteX6" fmla="*/ 3492669 w 4904790"/>
              <a:gd name="connsiteY6" fmla="*/ 4333769 h 4333769"/>
              <a:gd name="connsiteX7" fmla="*/ 1412122 w 4904790"/>
              <a:gd name="connsiteY7" fmla="*/ 4333769 h 4333769"/>
              <a:gd name="connsiteX8" fmla="*/ 1088581 w 4904790"/>
              <a:gd name="connsiteY8" fmla="*/ 4145734 h 4333769"/>
              <a:gd name="connsiteX9" fmla="*/ 50554 w 4904790"/>
              <a:gd name="connsiteY9" fmla="*/ 2350443 h 4333769"/>
              <a:gd name="connsiteX10" fmla="*/ 50554 w 4904790"/>
              <a:gd name="connsiteY10" fmla="*/ 1983326 h 4333769"/>
              <a:gd name="connsiteX11" fmla="*/ 1088581 w 4904790"/>
              <a:gd name="connsiteY11" fmla="*/ 188036 h 4333769"/>
              <a:gd name="connsiteX12" fmla="*/ 1412122 w 4904790"/>
              <a:gd name="connsiteY12" fmla="*/ 0 h 4333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04790" h="4333769">
                <a:moveTo>
                  <a:pt x="1412122" y="0"/>
                </a:moveTo>
                <a:cubicBezTo>
                  <a:pt x="1412122" y="0"/>
                  <a:pt x="1412122" y="0"/>
                  <a:pt x="3492669" y="0"/>
                </a:cubicBezTo>
                <a:cubicBezTo>
                  <a:pt x="3622985" y="0"/>
                  <a:pt x="3748806" y="71633"/>
                  <a:pt x="3811717" y="188036"/>
                </a:cubicBezTo>
                <a:cubicBezTo>
                  <a:pt x="3811717" y="188036"/>
                  <a:pt x="3811717" y="188036"/>
                  <a:pt x="4854237" y="1983326"/>
                </a:cubicBezTo>
                <a:cubicBezTo>
                  <a:pt x="4921642" y="2095252"/>
                  <a:pt x="4921642" y="2238517"/>
                  <a:pt x="4854237" y="2350443"/>
                </a:cubicBezTo>
                <a:cubicBezTo>
                  <a:pt x="4854237" y="2350443"/>
                  <a:pt x="4854237" y="2350443"/>
                  <a:pt x="3811717" y="4145734"/>
                </a:cubicBezTo>
                <a:cubicBezTo>
                  <a:pt x="3748806" y="4262137"/>
                  <a:pt x="3622985" y="4333769"/>
                  <a:pt x="3492669" y="4333769"/>
                </a:cubicBezTo>
                <a:cubicBezTo>
                  <a:pt x="3492669" y="4333769"/>
                  <a:pt x="3492669" y="4333769"/>
                  <a:pt x="1412122" y="4333769"/>
                </a:cubicBezTo>
                <a:cubicBezTo>
                  <a:pt x="1277313" y="4333769"/>
                  <a:pt x="1155985" y="4262137"/>
                  <a:pt x="1088581" y="4145734"/>
                </a:cubicBezTo>
                <a:cubicBezTo>
                  <a:pt x="1088581" y="4145734"/>
                  <a:pt x="1088581" y="4145734"/>
                  <a:pt x="50554" y="2350443"/>
                </a:cubicBezTo>
                <a:cubicBezTo>
                  <a:pt x="-16851" y="2238517"/>
                  <a:pt x="-16851" y="2095252"/>
                  <a:pt x="50554" y="1983326"/>
                </a:cubicBezTo>
                <a:cubicBezTo>
                  <a:pt x="50554" y="1983326"/>
                  <a:pt x="50554" y="1983326"/>
                  <a:pt x="1088581" y="188036"/>
                </a:cubicBezTo>
                <a:cubicBezTo>
                  <a:pt x="1155985" y="71633"/>
                  <a:pt x="1277313" y="0"/>
                  <a:pt x="141212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свое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5472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10" name="Подзаголовок 2">
            <a:extLst>
              <a:ext uri="{FF2B5EF4-FFF2-40B4-BE49-F238E27FC236}">
                <a16:creationId xmlns:a16="http://schemas.microsoft.com/office/drawing/2014/main" xmlns="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5472000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1566"/>
            <a:ext cx="5472000" cy="4680434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3416245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Слайд-разделитель 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Рисунок 10">
            <a:extLst>
              <a:ext uri="{FF2B5EF4-FFF2-40B4-BE49-F238E27FC236}">
                <a16:creationId xmlns:a16="http://schemas.microsoft.com/office/drawing/2014/main" xmlns="" id="{7CE129D0-CB7B-444C-AF89-B1CB663E36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" y="418376"/>
            <a:ext cx="8687356" cy="6439627"/>
          </a:xfrm>
          <a:custGeom>
            <a:avLst/>
            <a:gdLst>
              <a:gd name="connsiteX0" fmla="*/ 0 w 8687356"/>
              <a:gd name="connsiteY0" fmla="*/ 5592682 h 6439627"/>
              <a:gd name="connsiteX1" fmla="*/ 186296 w 8687356"/>
              <a:gd name="connsiteY1" fmla="*/ 5593149 h 6439627"/>
              <a:gd name="connsiteX2" fmla="*/ 1348900 w 8687356"/>
              <a:gd name="connsiteY2" fmla="*/ 5596063 h 6439627"/>
              <a:gd name="connsiteX3" fmla="*/ 1800991 w 8687356"/>
              <a:gd name="connsiteY3" fmla="*/ 5851702 h 6439627"/>
              <a:gd name="connsiteX4" fmla="*/ 2106366 w 8687356"/>
              <a:gd name="connsiteY4" fmla="*/ 6380627 h 6439627"/>
              <a:gd name="connsiteX5" fmla="*/ 2140430 w 8687356"/>
              <a:gd name="connsiteY5" fmla="*/ 6439627 h 6439627"/>
              <a:gd name="connsiteX6" fmla="*/ 0 w 8687356"/>
              <a:gd name="connsiteY6" fmla="*/ 6439627 h 6439627"/>
              <a:gd name="connsiteX7" fmla="*/ 693821 w 8687356"/>
              <a:gd name="connsiteY7" fmla="*/ 3646328 h 6439627"/>
              <a:gd name="connsiteX8" fmla="*/ 1586357 w 8687356"/>
              <a:gd name="connsiteY8" fmla="*/ 3648566 h 6439627"/>
              <a:gd name="connsiteX9" fmla="*/ 1724950 w 8687356"/>
              <a:gd name="connsiteY9" fmla="*/ 3726935 h 6439627"/>
              <a:gd name="connsiteX10" fmla="*/ 2172189 w 8687356"/>
              <a:gd name="connsiteY10" fmla="*/ 4501577 h 6439627"/>
              <a:gd name="connsiteX11" fmla="*/ 2171729 w 8687356"/>
              <a:gd name="connsiteY11" fmla="*/ 4662459 h 6439627"/>
              <a:gd name="connsiteX12" fmla="*/ 1726432 w 8687356"/>
              <a:gd name="connsiteY12" fmla="*/ 5434863 h 6439627"/>
              <a:gd name="connsiteX13" fmla="*/ 1589746 w 8687356"/>
              <a:gd name="connsiteY13" fmla="*/ 5513779 h 6439627"/>
              <a:gd name="connsiteX14" fmla="*/ 698177 w 8687356"/>
              <a:gd name="connsiteY14" fmla="*/ 5513215 h 6439627"/>
              <a:gd name="connsiteX15" fmla="*/ 558617 w 8687356"/>
              <a:gd name="connsiteY15" fmla="*/ 5433172 h 6439627"/>
              <a:gd name="connsiteX16" fmla="*/ 111378 w 8687356"/>
              <a:gd name="connsiteY16" fmla="*/ 4658531 h 6439627"/>
              <a:gd name="connsiteX17" fmla="*/ 112805 w 8687356"/>
              <a:gd name="connsiteY17" fmla="*/ 4499321 h 6439627"/>
              <a:gd name="connsiteX18" fmla="*/ 557135 w 8687356"/>
              <a:gd name="connsiteY18" fmla="*/ 3725244 h 6439627"/>
              <a:gd name="connsiteX19" fmla="*/ 693821 w 8687356"/>
              <a:gd name="connsiteY19" fmla="*/ 3646328 h 6439627"/>
              <a:gd name="connsiteX20" fmla="*/ 1975378 w 8687356"/>
              <a:gd name="connsiteY20" fmla="*/ 3263784 h 6439627"/>
              <a:gd name="connsiteX21" fmla="*/ 2292917 w 8687356"/>
              <a:gd name="connsiteY21" fmla="*/ 3264581 h 6439627"/>
              <a:gd name="connsiteX22" fmla="*/ 2342225 w 8687356"/>
              <a:gd name="connsiteY22" fmla="*/ 3292462 h 6439627"/>
              <a:gd name="connsiteX23" fmla="*/ 2501341 w 8687356"/>
              <a:gd name="connsiteY23" fmla="*/ 3568059 h 6439627"/>
              <a:gd name="connsiteX24" fmla="*/ 2501177 w 8687356"/>
              <a:gd name="connsiteY24" fmla="*/ 3625297 h 6439627"/>
              <a:gd name="connsiteX25" fmla="*/ 2342753 w 8687356"/>
              <a:gd name="connsiteY25" fmla="*/ 3900096 h 6439627"/>
              <a:gd name="connsiteX26" fmla="*/ 2294123 w 8687356"/>
              <a:gd name="connsiteY26" fmla="*/ 3928173 h 6439627"/>
              <a:gd name="connsiteX27" fmla="*/ 1976927 w 8687356"/>
              <a:gd name="connsiteY27" fmla="*/ 3927972 h 6439627"/>
              <a:gd name="connsiteX28" fmla="*/ 1927275 w 8687356"/>
              <a:gd name="connsiteY28" fmla="*/ 3899495 h 6439627"/>
              <a:gd name="connsiteX29" fmla="*/ 1768160 w 8687356"/>
              <a:gd name="connsiteY29" fmla="*/ 3623899 h 6439627"/>
              <a:gd name="connsiteX30" fmla="*/ 1768668 w 8687356"/>
              <a:gd name="connsiteY30" fmla="*/ 3567256 h 6439627"/>
              <a:gd name="connsiteX31" fmla="*/ 1926748 w 8687356"/>
              <a:gd name="connsiteY31" fmla="*/ 3291861 h 6439627"/>
              <a:gd name="connsiteX32" fmla="*/ 1975378 w 8687356"/>
              <a:gd name="connsiteY32" fmla="*/ 3263784 h 6439627"/>
              <a:gd name="connsiteX33" fmla="*/ 2130702 w 8687356"/>
              <a:gd name="connsiteY33" fmla="*/ 2828022 h 6439627"/>
              <a:gd name="connsiteX34" fmla="*/ 2298374 w 8687356"/>
              <a:gd name="connsiteY34" fmla="*/ 2828442 h 6439627"/>
              <a:gd name="connsiteX35" fmla="*/ 2324410 w 8687356"/>
              <a:gd name="connsiteY35" fmla="*/ 2843165 h 6439627"/>
              <a:gd name="connsiteX36" fmla="*/ 2408429 w 8687356"/>
              <a:gd name="connsiteY36" fmla="*/ 2988689 h 6439627"/>
              <a:gd name="connsiteX37" fmla="*/ 2408342 w 8687356"/>
              <a:gd name="connsiteY37" fmla="*/ 3018913 h 6439627"/>
              <a:gd name="connsiteX38" fmla="*/ 2324689 w 8687356"/>
              <a:gd name="connsiteY38" fmla="*/ 3164017 h 6439627"/>
              <a:gd name="connsiteX39" fmla="*/ 2299011 w 8687356"/>
              <a:gd name="connsiteY39" fmla="*/ 3178842 h 6439627"/>
              <a:gd name="connsiteX40" fmla="*/ 2131520 w 8687356"/>
              <a:gd name="connsiteY40" fmla="*/ 3178736 h 6439627"/>
              <a:gd name="connsiteX41" fmla="*/ 2105302 w 8687356"/>
              <a:gd name="connsiteY41" fmla="*/ 3163699 h 6439627"/>
              <a:gd name="connsiteX42" fmla="*/ 2021284 w 8687356"/>
              <a:gd name="connsiteY42" fmla="*/ 3018175 h 6439627"/>
              <a:gd name="connsiteX43" fmla="*/ 2021552 w 8687356"/>
              <a:gd name="connsiteY43" fmla="*/ 2988265 h 6439627"/>
              <a:gd name="connsiteX44" fmla="*/ 2105024 w 8687356"/>
              <a:gd name="connsiteY44" fmla="*/ 2842847 h 6439627"/>
              <a:gd name="connsiteX45" fmla="*/ 2130702 w 8687356"/>
              <a:gd name="connsiteY45" fmla="*/ 2828022 h 6439627"/>
              <a:gd name="connsiteX46" fmla="*/ 3794942 w 8687356"/>
              <a:gd name="connsiteY46" fmla="*/ 2543905 h 6439627"/>
              <a:gd name="connsiteX47" fmla="*/ 6706383 w 8687356"/>
              <a:gd name="connsiteY47" fmla="*/ 2551204 h 6439627"/>
              <a:gd name="connsiteX48" fmla="*/ 7158474 w 8687356"/>
              <a:gd name="connsiteY48" fmla="*/ 2806842 h 6439627"/>
              <a:gd name="connsiteX49" fmla="*/ 8617364 w 8687356"/>
              <a:gd name="connsiteY49" fmla="*/ 5333715 h 6439627"/>
              <a:gd name="connsiteX50" fmla="*/ 8615859 w 8687356"/>
              <a:gd name="connsiteY50" fmla="*/ 5858514 h 6439627"/>
              <a:gd name="connsiteX51" fmla="*/ 8311811 w 8687356"/>
              <a:gd name="connsiteY51" fmla="*/ 6385912 h 6439627"/>
              <a:gd name="connsiteX52" fmla="*/ 8280844 w 8687356"/>
              <a:gd name="connsiteY52" fmla="*/ 6439627 h 6439627"/>
              <a:gd name="connsiteX53" fmla="*/ 2237916 w 8687356"/>
              <a:gd name="connsiteY53" fmla="*/ 6439627 h 6439627"/>
              <a:gd name="connsiteX54" fmla="*/ 2151815 w 8687356"/>
              <a:gd name="connsiteY54" fmla="*/ 6290497 h 6439627"/>
              <a:gd name="connsiteX55" fmla="*/ 1895013 w 8687356"/>
              <a:gd name="connsiteY55" fmla="*/ 5845703 h 6439627"/>
              <a:gd name="connsiteX56" fmla="*/ 1899669 w 8687356"/>
              <a:gd name="connsiteY56" fmla="*/ 5326361 h 6439627"/>
              <a:gd name="connsiteX57" fmla="*/ 3349069 w 8687356"/>
              <a:gd name="connsiteY57" fmla="*/ 2801330 h 6439627"/>
              <a:gd name="connsiteX58" fmla="*/ 3794942 w 8687356"/>
              <a:gd name="connsiteY58" fmla="*/ 2543905 h 6439627"/>
              <a:gd name="connsiteX59" fmla="*/ 634940 w 8687356"/>
              <a:gd name="connsiteY59" fmla="*/ 2395105 h 6439627"/>
              <a:gd name="connsiteX60" fmla="*/ 1188015 w 8687356"/>
              <a:gd name="connsiteY60" fmla="*/ 2396492 h 6439627"/>
              <a:gd name="connsiteX61" fmla="*/ 1273897 w 8687356"/>
              <a:gd name="connsiteY61" fmla="*/ 2445054 h 6439627"/>
              <a:gd name="connsiteX62" fmla="*/ 1551037 w 8687356"/>
              <a:gd name="connsiteY62" fmla="*/ 2925075 h 6439627"/>
              <a:gd name="connsiteX63" fmla="*/ 1550752 w 8687356"/>
              <a:gd name="connsiteY63" fmla="*/ 3024769 h 6439627"/>
              <a:gd name="connsiteX64" fmla="*/ 1274816 w 8687356"/>
              <a:gd name="connsiteY64" fmla="*/ 3503403 h 6439627"/>
              <a:gd name="connsiteX65" fmla="*/ 1190116 w 8687356"/>
              <a:gd name="connsiteY65" fmla="*/ 3552304 h 6439627"/>
              <a:gd name="connsiteX66" fmla="*/ 637639 w 8687356"/>
              <a:gd name="connsiteY66" fmla="*/ 3551955 h 6439627"/>
              <a:gd name="connsiteX67" fmla="*/ 551158 w 8687356"/>
              <a:gd name="connsiteY67" fmla="*/ 3502355 h 6439627"/>
              <a:gd name="connsiteX68" fmla="*/ 274018 w 8687356"/>
              <a:gd name="connsiteY68" fmla="*/ 3022335 h 6439627"/>
              <a:gd name="connsiteX69" fmla="*/ 274903 w 8687356"/>
              <a:gd name="connsiteY69" fmla="*/ 2923678 h 6439627"/>
              <a:gd name="connsiteX70" fmla="*/ 550240 w 8687356"/>
              <a:gd name="connsiteY70" fmla="*/ 2444007 h 6439627"/>
              <a:gd name="connsiteX71" fmla="*/ 634940 w 8687356"/>
              <a:gd name="connsiteY71" fmla="*/ 2395105 h 6439627"/>
              <a:gd name="connsiteX72" fmla="*/ 2521339 w 8687356"/>
              <a:gd name="connsiteY72" fmla="*/ 1975621 h 6439627"/>
              <a:gd name="connsiteX73" fmla="*/ 2985874 w 8687356"/>
              <a:gd name="connsiteY73" fmla="*/ 1976785 h 6439627"/>
              <a:gd name="connsiteX74" fmla="*/ 3058007 w 8687356"/>
              <a:gd name="connsiteY74" fmla="*/ 2017574 h 6439627"/>
              <a:gd name="connsiteX75" fmla="*/ 3290779 w 8687356"/>
              <a:gd name="connsiteY75" fmla="*/ 2420748 h 6439627"/>
              <a:gd name="connsiteX76" fmla="*/ 3290540 w 8687356"/>
              <a:gd name="connsiteY76" fmla="*/ 2504482 h 6439627"/>
              <a:gd name="connsiteX77" fmla="*/ 3058778 w 8687356"/>
              <a:gd name="connsiteY77" fmla="*/ 2906492 h 6439627"/>
              <a:gd name="connsiteX78" fmla="*/ 2987637 w 8687356"/>
              <a:gd name="connsiteY78" fmla="*/ 2947565 h 6439627"/>
              <a:gd name="connsiteX79" fmla="*/ 2523606 w 8687356"/>
              <a:gd name="connsiteY79" fmla="*/ 2947271 h 6439627"/>
              <a:gd name="connsiteX80" fmla="*/ 2450970 w 8687356"/>
              <a:gd name="connsiteY80" fmla="*/ 2905612 h 6439627"/>
              <a:gd name="connsiteX81" fmla="*/ 2218197 w 8687356"/>
              <a:gd name="connsiteY81" fmla="*/ 2502438 h 6439627"/>
              <a:gd name="connsiteX82" fmla="*/ 2218941 w 8687356"/>
              <a:gd name="connsiteY82" fmla="*/ 2419574 h 6439627"/>
              <a:gd name="connsiteX83" fmla="*/ 2450199 w 8687356"/>
              <a:gd name="connsiteY83" fmla="*/ 2016694 h 6439627"/>
              <a:gd name="connsiteX84" fmla="*/ 2521339 w 8687356"/>
              <a:gd name="connsiteY84" fmla="*/ 1975621 h 6439627"/>
              <a:gd name="connsiteX85" fmla="*/ 3564142 w 8687356"/>
              <a:gd name="connsiteY85" fmla="*/ 34 h 6439627"/>
              <a:gd name="connsiteX86" fmla="*/ 4738405 w 8687356"/>
              <a:gd name="connsiteY86" fmla="*/ 2977 h 6439627"/>
              <a:gd name="connsiteX87" fmla="*/ 4920745 w 8687356"/>
              <a:gd name="connsiteY87" fmla="*/ 106084 h 6439627"/>
              <a:gd name="connsiteX88" fmla="*/ 5509155 w 8687356"/>
              <a:gd name="connsiteY88" fmla="*/ 1125240 h 6439627"/>
              <a:gd name="connsiteX89" fmla="*/ 5508549 w 8687356"/>
              <a:gd name="connsiteY89" fmla="*/ 1336906 h 6439627"/>
              <a:gd name="connsiteX90" fmla="*/ 4922696 w 8687356"/>
              <a:gd name="connsiteY90" fmla="*/ 2353119 h 6439627"/>
              <a:gd name="connsiteX91" fmla="*/ 4742864 w 8687356"/>
              <a:gd name="connsiteY91" fmla="*/ 2456945 h 6439627"/>
              <a:gd name="connsiteX92" fmla="*/ 3569871 w 8687356"/>
              <a:gd name="connsiteY92" fmla="*/ 2456203 h 6439627"/>
              <a:gd name="connsiteX93" fmla="*/ 3386259 w 8687356"/>
              <a:gd name="connsiteY93" fmla="*/ 2350896 h 6439627"/>
              <a:gd name="connsiteX94" fmla="*/ 2797848 w 8687356"/>
              <a:gd name="connsiteY94" fmla="*/ 1331739 h 6439627"/>
              <a:gd name="connsiteX95" fmla="*/ 2799727 w 8687356"/>
              <a:gd name="connsiteY95" fmla="*/ 1122274 h 6439627"/>
              <a:gd name="connsiteX96" fmla="*/ 3384310 w 8687356"/>
              <a:gd name="connsiteY96" fmla="*/ 103860 h 6439627"/>
              <a:gd name="connsiteX97" fmla="*/ 3564142 w 8687356"/>
              <a:gd name="connsiteY97" fmla="*/ 34 h 6439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8687356" h="6439627">
                <a:moveTo>
                  <a:pt x="0" y="5592682"/>
                </a:moveTo>
                <a:lnTo>
                  <a:pt x="186296" y="5593149"/>
                </a:lnTo>
                <a:cubicBezTo>
                  <a:pt x="510155" y="5593961"/>
                  <a:pt x="893987" y="5594923"/>
                  <a:pt x="1348900" y="5596063"/>
                </a:cubicBezTo>
                <a:cubicBezTo>
                  <a:pt x="1534387" y="5590847"/>
                  <a:pt x="1709614" y="5693431"/>
                  <a:pt x="1800991" y="5851702"/>
                </a:cubicBezTo>
                <a:cubicBezTo>
                  <a:pt x="1800991" y="5851702"/>
                  <a:pt x="1800991" y="5851702"/>
                  <a:pt x="2106366" y="6380627"/>
                </a:cubicBezTo>
                <a:lnTo>
                  <a:pt x="2140430" y="6439627"/>
                </a:lnTo>
                <a:lnTo>
                  <a:pt x="0" y="6439627"/>
                </a:lnTo>
                <a:close/>
                <a:moveTo>
                  <a:pt x="693821" y="3646328"/>
                </a:moveTo>
                <a:cubicBezTo>
                  <a:pt x="693821" y="3646328"/>
                  <a:pt x="693821" y="3646328"/>
                  <a:pt x="1586357" y="3648566"/>
                </a:cubicBezTo>
                <a:cubicBezTo>
                  <a:pt x="1643220" y="3646968"/>
                  <a:pt x="1696937" y="3678416"/>
                  <a:pt x="1724950" y="3726935"/>
                </a:cubicBezTo>
                <a:cubicBezTo>
                  <a:pt x="1724950" y="3726935"/>
                  <a:pt x="1724950" y="3726935"/>
                  <a:pt x="2172189" y="4501577"/>
                </a:cubicBezTo>
                <a:cubicBezTo>
                  <a:pt x="2201168" y="4551769"/>
                  <a:pt x="2200578" y="4612341"/>
                  <a:pt x="2171729" y="4662459"/>
                </a:cubicBezTo>
                <a:cubicBezTo>
                  <a:pt x="2171729" y="4662459"/>
                  <a:pt x="2171729" y="4662459"/>
                  <a:pt x="1726432" y="5434863"/>
                </a:cubicBezTo>
                <a:cubicBezTo>
                  <a:pt x="1699249" y="5484020"/>
                  <a:pt x="1645909" y="5514815"/>
                  <a:pt x="1589746" y="5513779"/>
                </a:cubicBezTo>
                <a:cubicBezTo>
                  <a:pt x="1589746" y="5513779"/>
                  <a:pt x="1589746" y="5513779"/>
                  <a:pt x="698177" y="5513215"/>
                </a:cubicBezTo>
                <a:cubicBezTo>
                  <a:pt x="640348" y="5513140"/>
                  <a:pt x="587596" y="5483366"/>
                  <a:pt x="558617" y="5433172"/>
                </a:cubicBezTo>
                <a:cubicBezTo>
                  <a:pt x="558617" y="5433172"/>
                  <a:pt x="558617" y="5433172"/>
                  <a:pt x="111378" y="4658531"/>
                </a:cubicBezTo>
                <a:cubicBezTo>
                  <a:pt x="83365" y="4610012"/>
                  <a:pt x="82990" y="4547767"/>
                  <a:pt x="112805" y="4499321"/>
                </a:cubicBezTo>
                <a:cubicBezTo>
                  <a:pt x="112805" y="4499321"/>
                  <a:pt x="112805" y="4499321"/>
                  <a:pt x="557135" y="3725244"/>
                </a:cubicBezTo>
                <a:cubicBezTo>
                  <a:pt x="584319" y="3676088"/>
                  <a:pt x="637659" y="3645292"/>
                  <a:pt x="693821" y="3646328"/>
                </a:cubicBezTo>
                <a:close/>
                <a:moveTo>
                  <a:pt x="1975378" y="3263784"/>
                </a:moveTo>
                <a:cubicBezTo>
                  <a:pt x="1975378" y="3263784"/>
                  <a:pt x="1975378" y="3263784"/>
                  <a:pt x="2292917" y="3264581"/>
                </a:cubicBezTo>
                <a:cubicBezTo>
                  <a:pt x="2313148" y="3264012"/>
                  <a:pt x="2332259" y="3275200"/>
                  <a:pt x="2342225" y="3292462"/>
                </a:cubicBezTo>
                <a:cubicBezTo>
                  <a:pt x="2342225" y="3292462"/>
                  <a:pt x="2342225" y="3292462"/>
                  <a:pt x="2501341" y="3568059"/>
                </a:cubicBezTo>
                <a:cubicBezTo>
                  <a:pt x="2511651" y="3585916"/>
                  <a:pt x="2511441" y="3607466"/>
                  <a:pt x="2501177" y="3625297"/>
                </a:cubicBezTo>
                <a:cubicBezTo>
                  <a:pt x="2501177" y="3625297"/>
                  <a:pt x="2501177" y="3625297"/>
                  <a:pt x="2342753" y="3900096"/>
                </a:cubicBezTo>
                <a:cubicBezTo>
                  <a:pt x="2333082" y="3917585"/>
                  <a:pt x="2314104" y="3928542"/>
                  <a:pt x="2294123" y="3928173"/>
                </a:cubicBezTo>
                <a:cubicBezTo>
                  <a:pt x="2294123" y="3928173"/>
                  <a:pt x="2294123" y="3928173"/>
                  <a:pt x="1976927" y="3927972"/>
                </a:cubicBezTo>
                <a:cubicBezTo>
                  <a:pt x="1956353" y="3927946"/>
                  <a:pt x="1937585" y="3917353"/>
                  <a:pt x="1927275" y="3899495"/>
                </a:cubicBezTo>
                <a:cubicBezTo>
                  <a:pt x="1927275" y="3899495"/>
                  <a:pt x="1927275" y="3899495"/>
                  <a:pt x="1768160" y="3623899"/>
                </a:cubicBezTo>
                <a:cubicBezTo>
                  <a:pt x="1758193" y="3606636"/>
                  <a:pt x="1758060" y="3584492"/>
                  <a:pt x="1768668" y="3567256"/>
                </a:cubicBezTo>
                <a:cubicBezTo>
                  <a:pt x="1768668" y="3567256"/>
                  <a:pt x="1768668" y="3567256"/>
                  <a:pt x="1926748" y="3291861"/>
                </a:cubicBezTo>
                <a:cubicBezTo>
                  <a:pt x="1936419" y="3274372"/>
                  <a:pt x="1955397" y="3263416"/>
                  <a:pt x="1975378" y="3263784"/>
                </a:cubicBezTo>
                <a:close/>
                <a:moveTo>
                  <a:pt x="2130702" y="2828022"/>
                </a:moveTo>
                <a:cubicBezTo>
                  <a:pt x="2130702" y="2828022"/>
                  <a:pt x="2130702" y="2828022"/>
                  <a:pt x="2298374" y="2828442"/>
                </a:cubicBezTo>
                <a:cubicBezTo>
                  <a:pt x="2309057" y="2828143"/>
                  <a:pt x="2319148" y="2834050"/>
                  <a:pt x="2324410" y="2843165"/>
                </a:cubicBezTo>
                <a:cubicBezTo>
                  <a:pt x="2324410" y="2843165"/>
                  <a:pt x="2324410" y="2843165"/>
                  <a:pt x="2408429" y="2988689"/>
                </a:cubicBezTo>
                <a:cubicBezTo>
                  <a:pt x="2413873" y="2998119"/>
                  <a:pt x="2413762" y="3009498"/>
                  <a:pt x="2408342" y="3018913"/>
                </a:cubicBezTo>
                <a:cubicBezTo>
                  <a:pt x="2408342" y="3018913"/>
                  <a:pt x="2408342" y="3018913"/>
                  <a:pt x="2324689" y="3164017"/>
                </a:cubicBezTo>
                <a:cubicBezTo>
                  <a:pt x="2319583" y="3173251"/>
                  <a:pt x="2309561" y="3179037"/>
                  <a:pt x="2299011" y="3178842"/>
                </a:cubicBezTo>
                <a:cubicBezTo>
                  <a:pt x="2299011" y="3178842"/>
                  <a:pt x="2299011" y="3178842"/>
                  <a:pt x="2131520" y="3178736"/>
                </a:cubicBezTo>
                <a:cubicBezTo>
                  <a:pt x="2120657" y="3178722"/>
                  <a:pt x="2110746" y="3173129"/>
                  <a:pt x="2105302" y="3163699"/>
                </a:cubicBezTo>
                <a:cubicBezTo>
                  <a:pt x="2105302" y="3163699"/>
                  <a:pt x="2105302" y="3163699"/>
                  <a:pt x="2021284" y="3018175"/>
                </a:cubicBezTo>
                <a:cubicBezTo>
                  <a:pt x="2016021" y="3009060"/>
                  <a:pt x="2015951" y="2997367"/>
                  <a:pt x="2021552" y="2988265"/>
                </a:cubicBezTo>
                <a:cubicBezTo>
                  <a:pt x="2021552" y="2988265"/>
                  <a:pt x="2021552" y="2988265"/>
                  <a:pt x="2105024" y="2842847"/>
                </a:cubicBezTo>
                <a:cubicBezTo>
                  <a:pt x="2110131" y="2833613"/>
                  <a:pt x="2120152" y="2827827"/>
                  <a:pt x="2130702" y="2828022"/>
                </a:cubicBezTo>
                <a:close/>
                <a:moveTo>
                  <a:pt x="3794942" y="2543905"/>
                </a:moveTo>
                <a:cubicBezTo>
                  <a:pt x="3794942" y="2543905"/>
                  <a:pt x="3794942" y="2543905"/>
                  <a:pt x="6706383" y="2551204"/>
                </a:cubicBezTo>
                <a:cubicBezTo>
                  <a:pt x="6891871" y="2545988"/>
                  <a:pt x="7067096" y="2648572"/>
                  <a:pt x="7158474" y="2806842"/>
                </a:cubicBezTo>
                <a:cubicBezTo>
                  <a:pt x="7158474" y="2806842"/>
                  <a:pt x="7158474" y="2806842"/>
                  <a:pt x="8617364" y="5333715"/>
                </a:cubicBezTo>
                <a:cubicBezTo>
                  <a:pt x="8711893" y="5497443"/>
                  <a:pt x="8709969" y="5695027"/>
                  <a:pt x="8615859" y="5858514"/>
                </a:cubicBezTo>
                <a:cubicBezTo>
                  <a:pt x="8615859" y="5858514"/>
                  <a:pt x="8615859" y="5858514"/>
                  <a:pt x="8311811" y="6385912"/>
                </a:cubicBezTo>
                <a:lnTo>
                  <a:pt x="8280844" y="6439627"/>
                </a:lnTo>
                <a:lnTo>
                  <a:pt x="2237916" y="6439627"/>
                </a:lnTo>
                <a:lnTo>
                  <a:pt x="2151815" y="6290497"/>
                </a:lnTo>
                <a:cubicBezTo>
                  <a:pt x="2071676" y="6151692"/>
                  <a:pt x="1986194" y="6003633"/>
                  <a:pt x="1895013" y="5845703"/>
                </a:cubicBezTo>
                <a:cubicBezTo>
                  <a:pt x="1803636" y="5687432"/>
                  <a:pt x="1802408" y="5484390"/>
                  <a:pt x="1899669" y="5326361"/>
                </a:cubicBezTo>
                <a:cubicBezTo>
                  <a:pt x="1899669" y="5326361"/>
                  <a:pt x="1899669" y="5326361"/>
                  <a:pt x="3349069" y="2801330"/>
                </a:cubicBezTo>
                <a:cubicBezTo>
                  <a:pt x="3437742" y="2640982"/>
                  <a:pt x="3611741" y="2540524"/>
                  <a:pt x="3794942" y="2543905"/>
                </a:cubicBezTo>
                <a:close/>
                <a:moveTo>
                  <a:pt x="634940" y="2395105"/>
                </a:moveTo>
                <a:cubicBezTo>
                  <a:pt x="634940" y="2395105"/>
                  <a:pt x="634940" y="2395105"/>
                  <a:pt x="1188015" y="2396492"/>
                </a:cubicBezTo>
                <a:cubicBezTo>
                  <a:pt x="1223252" y="2395501"/>
                  <a:pt x="1256539" y="2414988"/>
                  <a:pt x="1273897" y="2445054"/>
                </a:cubicBezTo>
                <a:cubicBezTo>
                  <a:pt x="1273897" y="2445054"/>
                  <a:pt x="1273897" y="2445054"/>
                  <a:pt x="1551037" y="2925075"/>
                </a:cubicBezTo>
                <a:cubicBezTo>
                  <a:pt x="1568994" y="2956177"/>
                  <a:pt x="1568629" y="2993712"/>
                  <a:pt x="1550752" y="3024769"/>
                </a:cubicBezTo>
                <a:cubicBezTo>
                  <a:pt x="1550752" y="3024769"/>
                  <a:pt x="1550752" y="3024769"/>
                  <a:pt x="1274816" y="3503403"/>
                </a:cubicBezTo>
                <a:cubicBezTo>
                  <a:pt x="1257971" y="3533863"/>
                  <a:pt x="1224917" y="3552947"/>
                  <a:pt x="1190116" y="3552304"/>
                </a:cubicBezTo>
                <a:cubicBezTo>
                  <a:pt x="1190116" y="3552304"/>
                  <a:pt x="1190116" y="3552304"/>
                  <a:pt x="637639" y="3551955"/>
                </a:cubicBezTo>
                <a:cubicBezTo>
                  <a:pt x="601804" y="3551909"/>
                  <a:pt x="569115" y="3533458"/>
                  <a:pt x="551158" y="3502355"/>
                </a:cubicBezTo>
                <a:cubicBezTo>
                  <a:pt x="551158" y="3502355"/>
                  <a:pt x="551158" y="3502355"/>
                  <a:pt x="274018" y="3022335"/>
                </a:cubicBezTo>
                <a:cubicBezTo>
                  <a:pt x="256660" y="2992269"/>
                  <a:pt x="256426" y="2953698"/>
                  <a:pt x="274903" y="2923678"/>
                </a:cubicBezTo>
                <a:cubicBezTo>
                  <a:pt x="274903" y="2923678"/>
                  <a:pt x="274903" y="2923678"/>
                  <a:pt x="550240" y="2444007"/>
                </a:cubicBezTo>
                <a:cubicBezTo>
                  <a:pt x="567085" y="2413547"/>
                  <a:pt x="600139" y="2394463"/>
                  <a:pt x="634940" y="2395105"/>
                </a:cubicBezTo>
                <a:close/>
                <a:moveTo>
                  <a:pt x="2521339" y="1975621"/>
                </a:moveTo>
                <a:cubicBezTo>
                  <a:pt x="2521339" y="1975621"/>
                  <a:pt x="2521339" y="1975621"/>
                  <a:pt x="2985874" y="1976785"/>
                </a:cubicBezTo>
                <a:cubicBezTo>
                  <a:pt x="3015469" y="1975952"/>
                  <a:pt x="3043427" y="1992321"/>
                  <a:pt x="3058007" y="2017574"/>
                </a:cubicBezTo>
                <a:cubicBezTo>
                  <a:pt x="3058007" y="2017574"/>
                  <a:pt x="3058007" y="2017574"/>
                  <a:pt x="3290779" y="2420748"/>
                </a:cubicBezTo>
                <a:cubicBezTo>
                  <a:pt x="3305862" y="2446871"/>
                  <a:pt x="3305555" y="2478396"/>
                  <a:pt x="3290540" y="2504482"/>
                </a:cubicBezTo>
                <a:cubicBezTo>
                  <a:pt x="3290540" y="2504482"/>
                  <a:pt x="3290540" y="2504482"/>
                  <a:pt x="3058778" y="2906492"/>
                </a:cubicBezTo>
                <a:cubicBezTo>
                  <a:pt x="3044630" y="2932076"/>
                  <a:pt x="3016868" y="2948104"/>
                  <a:pt x="2987637" y="2947565"/>
                </a:cubicBezTo>
                <a:cubicBezTo>
                  <a:pt x="2987637" y="2947565"/>
                  <a:pt x="2987637" y="2947565"/>
                  <a:pt x="2523606" y="2947271"/>
                </a:cubicBezTo>
                <a:cubicBezTo>
                  <a:pt x="2493508" y="2947232"/>
                  <a:pt x="2466052" y="2931735"/>
                  <a:pt x="2450970" y="2905612"/>
                </a:cubicBezTo>
                <a:cubicBezTo>
                  <a:pt x="2450970" y="2905612"/>
                  <a:pt x="2450970" y="2905612"/>
                  <a:pt x="2218197" y="2502438"/>
                </a:cubicBezTo>
                <a:cubicBezTo>
                  <a:pt x="2203617" y="2477185"/>
                  <a:pt x="2203422" y="2444788"/>
                  <a:pt x="2218941" y="2419574"/>
                </a:cubicBezTo>
                <a:cubicBezTo>
                  <a:pt x="2218941" y="2419574"/>
                  <a:pt x="2218941" y="2419574"/>
                  <a:pt x="2450199" y="2016694"/>
                </a:cubicBezTo>
                <a:cubicBezTo>
                  <a:pt x="2464347" y="1991110"/>
                  <a:pt x="2492109" y="1975081"/>
                  <a:pt x="2521339" y="1975621"/>
                </a:cubicBezTo>
                <a:close/>
                <a:moveTo>
                  <a:pt x="3564142" y="34"/>
                </a:moveTo>
                <a:cubicBezTo>
                  <a:pt x="3564142" y="34"/>
                  <a:pt x="3564142" y="34"/>
                  <a:pt x="4738405" y="2977"/>
                </a:cubicBezTo>
                <a:cubicBezTo>
                  <a:pt x="4813218" y="874"/>
                  <a:pt x="4883890" y="42249"/>
                  <a:pt x="4920745" y="106084"/>
                </a:cubicBezTo>
                <a:cubicBezTo>
                  <a:pt x="4920745" y="106084"/>
                  <a:pt x="4920745" y="106084"/>
                  <a:pt x="5509155" y="1125240"/>
                </a:cubicBezTo>
                <a:cubicBezTo>
                  <a:pt x="5547281" y="1191277"/>
                  <a:pt x="5546507" y="1270967"/>
                  <a:pt x="5508549" y="1336906"/>
                </a:cubicBezTo>
                <a:cubicBezTo>
                  <a:pt x="5508549" y="1336906"/>
                  <a:pt x="5508549" y="1336906"/>
                  <a:pt x="4922696" y="2353119"/>
                </a:cubicBezTo>
                <a:cubicBezTo>
                  <a:pt x="4886932" y="2417792"/>
                  <a:pt x="4816753" y="2458309"/>
                  <a:pt x="4742864" y="2456945"/>
                </a:cubicBezTo>
                <a:cubicBezTo>
                  <a:pt x="4742864" y="2456945"/>
                  <a:pt x="4742864" y="2456945"/>
                  <a:pt x="3569871" y="2456203"/>
                </a:cubicBezTo>
                <a:cubicBezTo>
                  <a:pt x="3493788" y="2456106"/>
                  <a:pt x="3424385" y="2416932"/>
                  <a:pt x="3386259" y="2350896"/>
                </a:cubicBezTo>
                <a:cubicBezTo>
                  <a:pt x="3386259" y="2350896"/>
                  <a:pt x="3386259" y="2350896"/>
                  <a:pt x="2797848" y="1331739"/>
                </a:cubicBezTo>
                <a:cubicBezTo>
                  <a:pt x="2760993" y="1267904"/>
                  <a:pt x="2760499" y="1186012"/>
                  <a:pt x="2799727" y="1122274"/>
                </a:cubicBezTo>
                <a:cubicBezTo>
                  <a:pt x="2799727" y="1122274"/>
                  <a:pt x="2799727" y="1122274"/>
                  <a:pt x="3384310" y="103860"/>
                </a:cubicBezTo>
                <a:cubicBezTo>
                  <a:pt x="3420073" y="39188"/>
                  <a:pt x="3490251" y="-1330"/>
                  <a:pt x="3564142" y="3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25347" y="2408157"/>
            <a:ext cx="4459767" cy="3146839"/>
          </a:xfrm>
          <a:prstGeom prst="roundRect">
            <a:avLst>
              <a:gd name="adj" fmla="val 2139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288000" rIns="180000" bIns="180000" rtlCol="0" anchor="t"/>
          <a:lstStyle>
            <a:lvl1pPr algn="l">
              <a:lnSpc>
                <a:spcPts val="4000"/>
              </a:lnSpc>
              <a:defRPr sz="3800" b="1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 слайда-разделителя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7303" y="4386976"/>
            <a:ext cx="4000500" cy="997905"/>
          </a:xfrm>
          <a:noFill/>
        </p:spPr>
        <p:txBody>
          <a:bodyPr lIns="0" tIns="0" rIns="0" bIns="0" rtlCol="0"/>
          <a:lstStyle>
            <a:lvl1pPr marL="0" indent="0" algn="l">
              <a:buNone/>
              <a:defRPr sz="21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u-RU" noProof="0"/>
              <a:t>Образец подзаголовка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734B1E83-6080-4D35-A216-8E5C39902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0DE95353-8EE1-49C9-ADAC-E76BD49D2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54517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Слайд-разделитель 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Рисунок 11">
            <a:extLst>
              <a:ext uri="{FF2B5EF4-FFF2-40B4-BE49-F238E27FC236}">
                <a16:creationId xmlns:a16="http://schemas.microsoft.com/office/drawing/2014/main" xmlns="" id="{7B7C90C9-77F3-4C3C-97F8-425EF81FB7A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1795125" cy="6858000"/>
          </a:xfrm>
          <a:custGeom>
            <a:avLst/>
            <a:gdLst>
              <a:gd name="connsiteX0" fmla="*/ 4729712 w 11795125"/>
              <a:gd name="connsiteY0" fmla="*/ 4417922 h 6858000"/>
              <a:gd name="connsiteX1" fmla="*/ 7234278 w 11795125"/>
              <a:gd name="connsiteY1" fmla="*/ 4419507 h 6858000"/>
              <a:gd name="connsiteX2" fmla="*/ 7626325 w 11795125"/>
              <a:gd name="connsiteY2" fmla="*/ 4644358 h 6858000"/>
              <a:gd name="connsiteX3" fmla="*/ 8882694 w 11795125"/>
              <a:gd name="connsiteY3" fmla="*/ 6820455 h 6858000"/>
              <a:gd name="connsiteX4" fmla="*/ 8898077 w 11795125"/>
              <a:gd name="connsiteY4" fmla="*/ 6858000 h 6858000"/>
              <a:gd name="connsiteX5" fmla="*/ 3070863 w 11795125"/>
              <a:gd name="connsiteY5" fmla="*/ 6858000 h 6858000"/>
              <a:gd name="connsiteX6" fmla="*/ 3094823 w 11795125"/>
              <a:gd name="connsiteY6" fmla="*/ 6809422 h 6858000"/>
              <a:gd name="connsiteX7" fmla="*/ 4345735 w 11795125"/>
              <a:gd name="connsiteY7" fmla="*/ 4639611 h 6858000"/>
              <a:gd name="connsiteX8" fmla="*/ 4729712 w 11795125"/>
              <a:gd name="connsiteY8" fmla="*/ 4417922 h 6858000"/>
              <a:gd name="connsiteX9" fmla="*/ 2031302 w 11795125"/>
              <a:gd name="connsiteY9" fmla="*/ 2039301 h 6858000"/>
              <a:gd name="connsiteX10" fmla="*/ 2747265 w 11795125"/>
              <a:gd name="connsiteY10" fmla="*/ 2039754 h 6858000"/>
              <a:gd name="connsiteX11" fmla="*/ 2859337 w 11795125"/>
              <a:gd name="connsiteY11" fmla="*/ 2104031 h 6858000"/>
              <a:gd name="connsiteX12" fmla="*/ 3218486 w 11795125"/>
              <a:gd name="connsiteY12" fmla="*/ 2726096 h 6858000"/>
              <a:gd name="connsiteX13" fmla="*/ 3217340 w 11795125"/>
              <a:gd name="connsiteY13" fmla="*/ 2853948 h 6858000"/>
              <a:gd name="connsiteX14" fmla="*/ 2860527 w 11795125"/>
              <a:gd name="connsiteY14" fmla="*/ 3475560 h 6858000"/>
              <a:gd name="connsiteX15" fmla="*/ 2750762 w 11795125"/>
              <a:gd name="connsiteY15" fmla="*/ 3538933 h 6858000"/>
              <a:gd name="connsiteX16" fmla="*/ 2034023 w 11795125"/>
              <a:gd name="connsiteY16" fmla="*/ 3537136 h 6858000"/>
              <a:gd name="connsiteX17" fmla="*/ 1922728 w 11795125"/>
              <a:gd name="connsiteY17" fmla="*/ 3474202 h 6858000"/>
              <a:gd name="connsiteX18" fmla="*/ 1563578 w 11795125"/>
              <a:gd name="connsiteY18" fmla="*/ 2852137 h 6858000"/>
              <a:gd name="connsiteX19" fmla="*/ 1563948 w 11795125"/>
              <a:gd name="connsiteY19" fmla="*/ 2722942 h 6858000"/>
              <a:gd name="connsiteX20" fmla="*/ 1921537 w 11795125"/>
              <a:gd name="connsiteY20" fmla="*/ 2102674 h 6858000"/>
              <a:gd name="connsiteX21" fmla="*/ 2031302 w 11795125"/>
              <a:gd name="connsiteY21" fmla="*/ 2039301 h 6858000"/>
              <a:gd name="connsiteX22" fmla="*/ 9343478 w 11795125"/>
              <a:gd name="connsiteY22" fmla="*/ 1795745 h 6858000"/>
              <a:gd name="connsiteX23" fmla="*/ 11620502 w 11795125"/>
              <a:gd name="connsiteY23" fmla="*/ 1797185 h 6858000"/>
              <a:gd name="connsiteX24" fmla="*/ 11795125 w 11795125"/>
              <a:gd name="connsiteY24" fmla="*/ 1797296 h 6858000"/>
              <a:gd name="connsiteX25" fmla="*/ 11795125 w 11795125"/>
              <a:gd name="connsiteY25" fmla="*/ 6858000 h 6858000"/>
              <a:gd name="connsiteX26" fmla="*/ 8996698 w 11795125"/>
              <a:gd name="connsiteY26" fmla="*/ 6858000 h 6858000"/>
              <a:gd name="connsiteX27" fmla="*/ 8963663 w 11795125"/>
              <a:gd name="connsiteY27" fmla="*/ 6815289 h 6858000"/>
              <a:gd name="connsiteX28" fmla="*/ 7707295 w 11795125"/>
              <a:gd name="connsiteY28" fmla="*/ 4639193 h 6858000"/>
              <a:gd name="connsiteX29" fmla="*/ 7708590 w 11795125"/>
              <a:gd name="connsiteY29" fmla="*/ 4187244 h 6858000"/>
              <a:gd name="connsiteX30" fmla="*/ 8959501 w 11795125"/>
              <a:gd name="connsiteY30" fmla="*/ 2017434 h 6858000"/>
              <a:gd name="connsiteX31" fmla="*/ 9343478 w 11795125"/>
              <a:gd name="connsiteY31" fmla="*/ 1795745 h 6858000"/>
              <a:gd name="connsiteX32" fmla="*/ 3102644 w 11795125"/>
              <a:gd name="connsiteY32" fmla="*/ 1739841 h 6858000"/>
              <a:gd name="connsiteX33" fmla="*/ 3385876 w 11795125"/>
              <a:gd name="connsiteY33" fmla="*/ 1740020 h 6858000"/>
              <a:gd name="connsiteX34" fmla="*/ 3430211 w 11795125"/>
              <a:gd name="connsiteY34" fmla="*/ 1765448 h 6858000"/>
              <a:gd name="connsiteX35" fmla="*/ 3572289 w 11795125"/>
              <a:gd name="connsiteY35" fmla="*/ 2011533 h 6858000"/>
              <a:gd name="connsiteX36" fmla="*/ 3571836 w 11795125"/>
              <a:gd name="connsiteY36" fmla="*/ 2062111 h 6858000"/>
              <a:gd name="connsiteX37" fmla="*/ 3430681 w 11795125"/>
              <a:gd name="connsiteY37" fmla="*/ 2308019 h 6858000"/>
              <a:gd name="connsiteX38" fmla="*/ 3387260 w 11795125"/>
              <a:gd name="connsiteY38" fmla="*/ 2333088 h 6858000"/>
              <a:gd name="connsiteX39" fmla="*/ 3103720 w 11795125"/>
              <a:gd name="connsiteY39" fmla="*/ 2332378 h 6858000"/>
              <a:gd name="connsiteX40" fmla="*/ 3059693 w 11795125"/>
              <a:gd name="connsiteY40" fmla="*/ 2307481 h 6858000"/>
              <a:gd name="connsiteX41" fmla="*/ 2917615 w 11795125"/>
              <a:gd name="connsiteY41" fmla="*/ 2061395 h 6858000"/>
              <a:gd name="connsiteX42" fmla="*/ 2917761 w 11795125"/>
              <a:gd name="connsiteY42" fmla="*/ 2010286 h 6858000"/>
              <a:gd name="connsiteX43" fmla="*/ 3059222 w 11795125"/>
              <a:gd name="connsiteY43" fmla="*/ 1764910 h 6858000"/>
              <a:gd name="connsiteX44" fmla="*/ 3102644 w 11795125"/>
              <a:gd name="connsiteY44" fmla="*/ 1739841 h 6858000"/>
              <a:gd name="connsiteX45" fmla="*/ 3522963 w 11795125"/>
              <a:gd name="connsiteY45" fmla="*/ 1598675 h 6858000"/>
              <a:gd name="connsiteX46" fmla="*/ 3625194 w 11795125"/>
              <a:gd name="connsiteY46" fmla="*/ 1598740 h 6858000"/>
              <a:gd name="connsiteX47" fmla="*/ 3641197 w 11795125"/>
              <a:gd name="connsiteY47" fmla="*/ 1607918 h 6858000"/>
              <a:gd name="connsiteX48" fmla="*/ 3692479 w 11795125"/>
              <a:gd name="connsiteY48" fmla="*/ 1696742 h 6858000"/>
              <a:gd name="connsiteX49" fmla="*/ 3692315 w 11795125"/>
              <a:gd name="connsiteY49" fmla="*/ 1714998 h 6858000"/>
              <a:gd name="connsiteX50" fmla="*/ 3641367 w 11795125"/>
              <a:gd name="connsiteY50" fmla="*/ 1803757 h 6858000"/>
              <a:gd name="connsiteX51" fmla="*/ 3625694 w 11795125"/>
              <a:gd name="connsiteY51" fmla="*/ 1812806 h 6858000"/>
              <a:gd name="connsiteX52" fmla="*/ 3523352 w 11795125"/>
              <a:gd name="connsiteY52" fmla="*/ 1812549 h 6858000"/>
              <a:gd name="connsiteX53" fmla="*/ 3507459 w 11795125"/>
              <a:gd name="connsiteY53" fmla="*/ 1803563 h 6858000"/>
              <a:gd name="connsiteX54" fmla="*/ 3456177 w 11795125"/>
              <a:gd name="connsiteY54" fmla="*/ 1714739 h 6858000"/>
              <a:gd name="connsiteX55" fmla="*/ 3456230 w 11795125"/>
              <a:gd name="connsiteY55" fmla="*/ 1696292 h 6858000"/>
              <a:gd name="connsiteX56" fmla="*/ 3507290 w 11795125"/>
              <a:gd name="connsiteY56" fmla="*/ 1607724 h 6858000"/>
              <a:gd name="connsiteX57" fmla="*/ 3522963 w 11795125"/>
              <a:gd name="connsiteY57" fmla="*/ 1598675 h 6858000"/>
              <a:gd name="connsiteX58" fmla="*/ 4199803 w 11795125"/>
              <a:gd name="connsiteY58" fmla="*/ 1370724 h 6858000"/>
              <a:gd name="connsiteX59" fmla="*/ 4537019 w 11795125"/>
              <a:gd name="connsiteY59" fmla="*/ 1370938 h 6858000"/>
              <a:gd name="connsiteX60" fmla="*/ 4589804 w 11795125"/>
              <a:gd name="connsiteY60" fmla="*/ 1401211 h 6858000"/>
              <a:gd name="connsiteX61" fmla="*/ 4758963 w 11795125"/>
              <a:gd name="connsiteY61" fmla="*/ 1694203 h 6858000"/>
              <a:gd name="connsiteX62" fmla="*/ 4758423 w 11795125"/>
              <a:gd name="connsiteY62" fmla="*/ 1754421 h 6858000"/>
              <a:gd name="connsiteX63" fmla="*/ 4590365 w 11795125"/>
              <a:gd name="connsiteY63" fmla="*/ 2047199 h 6858000"/>
              <a:gd name="connsiteX64" fmla="*/ 4538665 w 11795125"/>
              <a:gd name="connsiteY64" fmla="*/ 2077046 h 6858000"/>
              <a:gd name="connsiteX65" fmla="*/ 4201084 w 11795125"/>
              <a:gd name="connsiteY65" fmla="*/ 2076201 h 6858000"/>
              <a:gd name="connsiteX66" fmla="*/ 4148664 w 11795125"/>
              <a:gd name="connsiteY66" fmla="*/ 2046559 h 6858000"/>
              <a:gd name="connsiteX67" fmla="*/ 3979505 w 11795125"/>
              <a:gd name="connsiteY67" fmla="*/ 1753567 h 6858000"/>
              <a:gd name="connsiteX68" fmla="*/ 3979680 w 11795125"/>
              <a:gd name="connsiteY68" fmla="*/ 1692718 h 6858000"/>
              <a:gd name="connsiteX69" fmla="*/ 4148104 w 11795125"/>
              <a:gd name="connsiteY69" fmla="*/ 1400573 h 6858000"/>
              <a:gd name="connsiteX70" fmla="*/ 4199803 w 11795125"/>
              <a:gd name="connsiteY70" fmla="*/ 1370724 h 6858000"/>
              <a:gd name="connsiteX71" fmla="*/ 3525946 w 11795125"/>
              <a:gd name="connsiteY71" fmla="*/ 1141304 h 6858000"/>
              <a:gd name="connsiteX72" fmla="*/ 3719554 w 11795125"/>
              <a:gd name="connsiteY72" fmla="*/ 1141427 h 6858000"/>
              <a:gd name="connsiteX73" fmla="*/ 3749860 w 11795125"/>
              <a:gd name="connsiteY73" fmla="*/ 1158808 h 6858000"/>
              <a:gd name="connsiteX74" fmla="*/ 3846980 w 11795125"/>
              <a:gd name="connsiteY74" fmla="*/ 1327024 h 6858000"/>
              <a:gd name="connsiteX75" fmla="*/ 3846670 w 11795125"/>
              <a:gd name="connsiteY75" fmla="*/ 1361598 h 6858000"/>
              <a:gd name="connsiteX76" fmla="*/ 3750182 w 11795125"/>
              <a:gd name="connsiteY76" fmla="*/ 1529691 h 6858000"/>
              <a:gd name="connsiteX77" fmla="*/ 3720499 w 11795125"/>
              <a:gd name="connsiteY77" fmla="*/ 1546828 h 6858000"/>
              <a:gd name="connsiteX78" fmla="*/ 3526682 w 11795125"/>
              <a:gd name="connsiteY78" fmla="*/ 1546343 h 6858000"/>
              <a:gd name="connsiteX79" fmla="*/ 3496586 w 11795125"/>
              <a:gd name="connsiteY79" fmla="*/ 1529324 h 6858000"/>
              <a:gd name="connsiteX80" fmla="*/ 3399466 w 11795125"/>
              <a:gd name="connsiteY80" fmla="*/ 1361108 h 6858000"/>
              <a:gd name="connsiteX81" fmla="*/ 3399566 w 11795125"/>
              <a:gd name="connsiteY81" fmla="*/ 1326172 h 6858000"/>
              <a:gd name="connsiteX82" fmla="*/ 3496264 w 11795125"/>
              <a:gd name="connsiteY82" fmla="*/ 1158441 h 6858000"/>
              <a:gd name="connsiteX83" fmla="*/ 3525946 w 11795125"/>
              <a:gd name="connsiteY83" fmla="*/ 1141304 h 6858000"/>
              <a:gd name="connsiteX84" fmla="*/ 3955878 w 11795125"/>
              <a:gd name="connsiteY84" fmla="*/ 173494 h 6858000"/>
              <a:gd name="connsiteX85" fmla="*/ 4500068 w 11795125"/>
              <a:gd name="connsiteY85" fmla="*/ 173838 h 6858000"/>
              <a:gd name="connsiteX86" fmla="*/ 4585252 w 11795125"/>
              <a:gd name="connsiteY86" fmla="*/ 222694 h 6858000"/>
              <a:gd name="connsiteX87" fmla="*/ 4858234 w 11795125"/>
              <a:gd name="connsiteY87" fmla="*/ 695514 h 6858000"/>
              <a:gd name="connsiteX88" fmla="*/ 4857363 w 11795125"/>
              <a:gd name="connsiteY88" fmla="*/ 792690 h 6858000"/>
              <a:gd name="connsiteX89" fmla="*/ 4586156 w 11795125"/>
              <a:gd name="connsiteY89" fmla="*/ 1265167 h 6858000"/>
              <a:gd name="connsiteX90" fmla="*/ 4502727 w 11795125"/>
              <a:gd name="connsiteY90" fmla="*/ 1313334 h 6858000"/>
              <a:gd name="connsiteX91" fmla="*/ 3957947 w 11795125"/>
              <a:gd name="connsiteY91" fmla="*/ 1311968 h 6858000"/>
              <a:gd name="connsiteX92" fmla="*/ 3873354 w 11795125"/>
              <a:gd name="connsiteY92" fmla="*/ 1264134 h 6858000"/>
              <a:gd name="connsiteX93" fmla="*/ 3600372 w 11795125"/>
              <a:gd name="connsiteY93" fmla="*/ 791315 h 6858000"/>
              <a:gd name="connsiteX94" fmla="*/ 3600653 w 11795125"/>
              <a:gd name="connsiteY94" fmla="*/ 693116 h 6858000"/>
              <a:gd name="connsiteX95" fmla="*/ 3872449 w 11795125"/>
              <a:gd name="connsiteY95" fmla="*/ 221662 h 6858000"/>
              <a:gd name="connsiteX96" fmla="*/ 3955878 w 11795125"/>
              <a:gd name="connsiteY96" fmla="*/ 173494 h 6858000"/>
              <a:gd name="connsiteX97" fmla="*/ 3852283 w 11795125"/>
              <a:gd name="connsiteY97" fmla="*/ 0 h 6858000"/>
              <a:gd name="connsiteX98" fmla="*/ 6130031 w 11795125"/>
              <a:gd name="connsiteY98" fmla="*/ 0 h 6858000"/>
              <a:gd name="connsiteX99" fmla="*/ 6102465 w 11795125"/>
              <a:gd name="connsiteY99" fmla="*/ 36730 h 6858000"/>
              <a:gd name="connsiteX100" fmla="*/ 5879948 w 11795125"/>
              <a:gd name="connsiteY100" fmla="*/ 127724 h 6858000"/>
              <a:gd name="connsiteX101" fmla="*/ 4102884 w 11795125"/>
              <a:gd name="connsiteY101" fmla="*/ 123270 h 6858000"/>
              <a:gd name="connsiteX102" fmla="*/ 3877665 w 11795125"/>
              <a:gd name="connsiteY102" fmla="*/ 32818 h 6858000"/>
              <a:gd name="connsiteX103" fmla="*/ 0 w 11795125"/>
              <a:gd name="connsiteY103" fmla="*/ 0 h 6858000"/>
              <a:gd name="connsiteX104" fmla="*/ 3781476 w 11795125"/>
              <a:gd name="connsiteY104" fmla="*/ 0 h 6858000"/>
              <a:gd name="connsiteX105" fmla="*/ 3800985 w 11795125"/>
              <a:gd name="connsiteY105" fmla="*/ 47617 h 6858000"/>
              <a:gd name="connsiteX106" fmla="*/ 3766711 w 11795125"/>
              <a:gd name="connsiteY106" fmla="*/ 287889 h 6858000"/>
              <a:gd name="connsiteX107" fmla="*/ 2882037 w 11795125"/>
              <a:gd name="connsiteY107" fmla="*/ 1829098 h 6858000"/>
              <a:gd name="connsiteX108" fmla="*/ 2609888 w 11795125"/>
              <a:gd name="connsiteY108" fmla="*/ 1986223 h 6858000"/>
              <a:gd name="connsiteX109" fmla="*/ 832823 w 11795125"/>
              <a:gd name="connsiteY109" fmla="*/ 1981768 h 6858000"/>
              <a:gd name="connsiteX110" fmla="*/ 556879 w 11795125"/>
              <a:gd name="connsiteY110" fmla="*/ 1825733 h 6858000"/>
              <a:gd name="connsiteX111" fmla="*/ 79254 w 11795125"/>
              <a:gd name="connsiteY111" fmla="*/ 998462 h 6858000"/>
              <a:gd name="connsiteX112" fmla="*/ 0 w 11795125"/>
              <a:gd name="connsiteY112" fmla="*/ 8611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11795125" h="6858000">
                <a:moveTo>
                  <a:pt x="4729712" y="4417922"/>
                </a:moveTo>
                <a:cubicBezTo>
                  <a:pt x="4729712" y="4417922"/>
                  <a:pt x="4729712" y="4417922"/>
                  <a:pt x="7234278" y="4419507"/>
                </a:cubicBezTo>
                <a:cubicBezTo>
                  <a:pt x="7396730" y="4419716"/>
                  <a:pt x="7544918" y="4503359"/>
                  <a:pt x="7626325" y="4644358"/>
                </a:cubicBezTo>
                <a:cubicBezTo>
                  <a:pt x="7626325" y="4644358"/>
                  <a:pt x="7626325" y="4644358"/>
                  <a:pt x="8882694" y="6820455"/>
                </a:cubicBezTo>
                <a:lnTo>
                  <a:pt x="8898077" y="6858000"/>
                </a:lnTo>
                <a:lnTo>
                  <a:pt x="3070863" y="6858000"/>
                </a:lnTo>
                <a:lnTo>
                  <a:pt x="3094823" y="6809422"/>
                </a:lnTo>
                <a:cubicBezTo>
                  <a:pt x="3094823" y="6809422"/>
                  <a:pt x="3094823" y="6809422"/>
                  <a:pt x="4345735" y="4639611"/>
                </a:cubicBezTo>
                <a:cubicBezTo>
                  <a:pt x="4422097" y="4501523"/>
                  <a:pt x="4571941" y="4415010"/>
                  <a:pt x="4729712" y="4417922"/>
                </a:cubicBezTo>
                <a:close/>
                <a:moveTo>
                  <a:pt x="2031302" y="2039301"/>
                </a:moveTo>
                <a:cubicBezTo>
                  <a:pt x="2031302" y="2039301"/>
                  <a:pt x="2031302" y="2039301"/>
                  <a:pt x="2747265" y="2039754"/>
                </a:cubicBezTo>
                <a:cubicBezTo>
                  <a:pt x="2793703" y="2039814"/>
                  <a:pt x="2836066" y="2063724"/>
                  <a:pt x="2859337" y="2104031"/>
                </a:cubicBezTo>
                <a:cubicBezTo>
                  <a:pt x="2859337" y="2104031"/>
                  <a:pt x="2859337" y="2104031"/>
                  <a:pt x="3218486" y="2726096"/>
                </a:cubicBezTo>
                <a:cubicBezTo>
                  <a:pt x="3240981" y="2765058"/>
                  <a:pt x="3241283" y="2815045"/>
                  <a:pt x="3217340" y="2853948"/>
                </a:cubicBezTo>
                <a:cubicBezTo>
                  <a:pt x="3217340" y="2853948"/>
                  <a:pt x="3217340" y="2853948"/>
                  <a:pt x="2860527" y="3475560"/>
                </a:cubicBezTo>
                <a:cubicBezTo>
                  <a:pt x="2838697" y="3515034"/>
                  <a:pt x="2795862" y="3539765"/>
                  <a:pt x="2750762" y="3538933"/>
                </a:cubicBezTo>
                <a:cubicBezTo>
                  <a:pt x="2750762" y="3538933"/>
                  <a:pt x="2750762" y="3538933"/>
                  <a:pt x="2034023" y="3537136"/>
                </a:cubicBezTo>
                <a:cubicBezTo>
                  <a:pt x="1988359" y="3538420"/>
                  <a:pt x="1945223" y="3513165"/>
                  <a:pt x="1922728" y="3474202"/>
                </a:cubicBezTo>
                <a:cubicBezTo>
                  <a:pt x="1922728" y="3474202"/>
                  <a:pt x="1922728" y="3474202"/>
                  <a:pt x="1563578" y="2852137"/>
                </a:cubicBezTo>
                <a:cubicBezTo>
                  <a:pt x="1540307" y="2811831"/>
                  <a:pt x="1540780" y="2763190"/>
                  <a:pt x="1563948" y="2722942"/>
                </a:cubicBezTo>
                <a:cubicBezTo>
                  <a:pt x="1563948" y="2722942"/>
                  <a:pt x="1563948" y="2722942"/>
                  <a:pt x="1921537" y="2102674"/>
                </a:cubicBezTo>
                <a:cubicBezTo>
                  <a:pt x="1943366" y="2063199"/>
                  <a:pt x="1986202" y="2038468"/>
                  <a:pt x="2031302" y="2039301"/>
                </a:cubicBezTo>
                <a:close/>
                <a:moveTo>
                  <a:pt x="9343478" y="1795745"/>
                </a:moveTo>
                <a:cubicBezTo>
                  <a:pt x="9343478" y="1795745"/>
                  <a:pt x="9343478" y="1795745"/>
                  <a:pt x="11620502" y="1797185"/>
                </a:cubicBezTo>
                <a:lnTo>
                  <a:pt x="11795125" y="1797296"/>
                </a:lnTo>
                <a:lnTo>
                  <a:pt x="11795125" y="6858000"/>
                </a:lnTo>
                <a:lnTo>
                  <a:pt x="8996698" y="6858000"/>
                </a:lnTo>
                <a:lnTo>
                  <a:pt x="8963663" y="6815289"/>
                </a:lnTo>
                <a:cubicBezTo>
                  <a:pt x="8963663" y="6815289"/>
                  <a:pt x="8963663" y="6815289"/>
                  <a:pt x="7707295" y="4639193"/>
                </a:cubicBezTo>
                <a:cubicBezTo>
                  <a:pt x="7625888" y="4498193"/>
                  <a:pt x="7627546" y="4328036"/>
                  <a:pt x="7708590" y="4187244"/>
                </a:cubicBezTo>
                <a:cubicBezTo>
                  <a:pt x="7708590" y="4187244"/>
                  <a:pt x="7708590" y="4187244"/>
                  <a:pt x="8959501" y="2017434"/>
                </a:cubicBezTo>
                <a:cubicBezTo>
                  <a:pt x="9035863" y="1879345"/>
                  <a:pt x="9185707" y="1792833"/>
                  <a:pt x="9343478" y="1795745"/>
                </a:cubicBezTo>
                <a:close/>
                <a:moveTo>
                  <a:pt x="3102644" y="1739841"/>
                </a:moveTo>
                <a:cubicBezTo>
                  <a:pt x="3102644" y="1739841"/>
                  <a:pt x="3102644" y="1739841"/>
                  <a:pt x="3385876" y="1740020"/>
                </a:cubicBezTo>
                <a:cubicBezTo>
                  <a:pt x="3404247" y="1740043"/>
                  <a:pt x="3421005" y="1749503"/>
                  <a:pt x="3430211" y="1765448"/>
                </a:cubicBezTo>
                <a:cubicBezTo>
                  <a:pt x="3430211" y="1765448"/>
                  <a:pt x="3430211" y="1765448"/>
                  <a:pt x="3572289" y="2011533"/>
                </a:cubicBezTo>
                <a:cubicBezTo>
                  <a:pt x="3581188" y="2026948"/>
                  <a:pt x="3581308" y="2046721"/>
                  <a:pt x="3571836" y="2062111"/>
                </a:cubicBezTo>
                <a:cubicBezTo>
                  <a:pt x="3571836" y="2062111"/>
                  <a:pt x="3571836" y="2062111"/>
                  <a:pt x="3430681" y="2308019"/>
                </a:cubicBezTo>
                <a:cubicBezTo>
                  <a:pt x="3422046" y="2323634"/>
                  <a:pt x="3405101" y="2333418"/>
                  <a:pt x="3387260" y="2333088"/>
                </a:cubicBezTo>
                <a:cubicBezTo>
                  <a:pt x="3387260" y="2333088"/>
                  <a:pt x="3387260" y="2333088"/>
                  <a:pt x="3103720" y="2332378"/>
                </a:cubicBezTo>
                <a:cubicBezTo>
                  <a:pt x="3085656" y="2332886"/>
                  <a:pt x="3068592" y="2322895"/>
                  <a:pt x="3059693" y="2307481"/>
                </a:cubicBezTo>
                <a:cubicBezTo>
                  <a:pt x="3059693" y="2307481"/>
                  <a:pt x="3059693" y="2307481"/>
                  <a:pt x="2917615" y="2061395"/>
                </a:cubicBezTo>
                <a:cubicBezTo>
                  <a:pt x="2908409" y="2045450"/>
                  <a:pt x="2908596" y="2026208"/>
                  <a:pt x="2917761" y="2010286"/>
                </a:cubicBezTo>
                <a:cubicBezTo>
                  <a:pt x="2917761" y="2010286"/>
                  <a:pt x="2917761" y="2010286"/>
                  <a:pt x="3059222" y="1764910"/>
                </a:cubicBezTo>
                <a:cubicBezTo>
                  <a:pt x="3067857" y="1749295"/>
                  <a:pt x="3084803" y="1739511"/>
                  <a:pt x="3102644" y="1739841"/>
                </a:cubicBezTo>
                <a:close/>
                <a:moveTo>
                  <a:pt x="3522963" y="1598675"/>
                </a:moveTo>
                <a:cubicBezTo>
                  <a:pt x="3522963" y="1598675"/>
                  <a:pt x="3522963" y="1598675"/>
                  <a:pt x="3625194" y="1598740"/>
                </a:cubicBezTo>
                <a:cubicBezTo>
                  <a:pt x="3631826" y="1598748"/>
                  <a:pt x="3637874" y="1602162"/>
                  <a:pt x="3641197" y="1607918"/>
                </a:cubicBezTo>
                <a:cubicBezTo>
                  <a:pt x="3641197" y="1607918"/>
                  <a:pt x="3641197" y="1607918"/>
                  <a:pt x="3692479" y="1696742"/>
                </a:cubicBezTo>
                <a:cubicBezTo>
                  <a:pt x="3695691" y="1702305"/>
                  <a:pt x="3695735" y="1709443"/>
                  <a:pt x="3692315" y="1714998"/>
                </a:cubicBezTo>
                <a:cubicBezTo>
                  <a:pt x="3692315" y="1714998"/>
                  <a:pt x="3692315" y="1714998"/>
                  <a:pt x="3641367" y="1803757"/>
                </a:cubicBezTo>
                <a:cubicBezTo>
                  <a:pt x="3638250" y="1809393"/>
                  <a:pt x="3632134" y="1812924"/>
                  <a:pt x="3625694" y="1812806"/>
                </a:cubicBezTo>
                <a:cubicBezTo>
                  <a:pt x="3625694" y="1812806"/>
                  <a:pt x="3625694" y="1812806"/>
                  <a:pt x="3523352" y="1812549"/>
                </a:cubicBezTo>
                <a:cubicBezTo>
                  <a:pt x="3516832" y="1812733"/>
                  <a:pt x="3510671" y="1809127"/>
                  <a:pt x="3507459" y="1803563"/>
                </a:cubicBezTo>
                <a:cubicBezTo>
                  <a:pt x="3507459" y="1803563"/>
                  <a:pt x="3507459" y="1803563"/>
                  <a:pt x="3456177" y="1714739"/>
                </a:cubicBezTo>
                <a:cubicBezTo>
                  <a:pt x="3452854" y="1708984"/>
                  <a:pt x="3452922" y="1702038"/>
                  <a:pt x="3456230" y="1696292"/>
                </a:cubicBezTo>
                <a:cubicBezTo>
                  <a:pt x="3456230" y="1696292"/>
                  <a:pt x="3456230" y="1696292"/>
                  <a:pt x="3507290" y="1607724"/>
                </a:cubicBezTo>
                <a:cubicBezTo>
                  <a:pt x="3510406" y="1602087"/>
                  <a:pt x="3516523" y="1598556"/>
                  <a:pt x="3522963" y="1598675"/>
                </a:cubicBezTo>
                <a:close/>
                <a:moveTo>
                  <a:pt x="4199803" y="1370724"/>
                </a:moveTo>
                <a:cubicBezTo>
                  <a:pt x="4199803" y="1370724"/>
                  <a:pt x="4199803" y="1370724"/>
                  <a:pt x="4537019" y="1370938"/>
                </a:cubicBezTo>
                <a:cubicBezTo>
                  <a:pt x="4558892" y="1370965"/>
                  <a:pt x="4578843" y="1382227"/>
                  <a:pt x="4589804" y="1401211"/>
                </a:cubicBezTo>
                <a:cubicBezTo>
                  <a:pt x="4589804" y="1401211"/>
                  <a:pt x="4589804" y="1401211"/>
                  <a:pt x="4758963" y="1694203"/>
                </a:cubicBezTo>
                <a:cubicBezTo>
                  <a:pt x="4769558" y="1712554"/>
                  <a:pt x="4769700" y="1736097"/>
                  <a:pt x="4758423" y="1754421"/>
                </a:cubicBezTo>
                <a:cubicBezTo>
                  <a:pt x="4758423" y="1754421"/>
                  <a:pt x="4758423" y="1754421"/>
                  <a:pt x="4590365" y="2047199"/>
                </a:cubicBezTo>
                <a:cubicBezTo>
                  <a:pt x="4580083" y="2065790"/>
                  <a:pt x="4559908" y="2077438"/>
                  <a:pt x="4538665" y="2077046"/>
                </a:cubicBezTo>
                <a:cubicBezTo>
                  <a:pt x="4538665" y="2077046"/>
                  <a:pt x="4538665" y="2077046"/>
                  <a:pt x="4201084" y="2076201"/>
                </a:cubicBezTo>
                <a:cubicBezTo>
                  <a:pt x="4179577" y="2076805"/>
                  <a:pt x="4159259" y="2064910"/>
                  <a:pt x="4148664" y="2046559"/>
                </a:cubicBezTo>
                <a:cubicBezTo>
                  <a:pt x="4148664" y="2046559"/>
                  <a:pt x="4148664" y="2046559"/>
                  <a:pt x="3979505" y="1753567"/>
                </a:cubicBezTo>
                <a:cubicBezTo>
                  <a:pt x="3968545" y="1734583"/>
                  <a:pt x="3968768" y="1711673"/>
                  <a:pt x="3979680" y="1692718"/>
                </a:cubicBezTo>
                <a:cubicBezTo>
                  <a:pt x="3979680" y="1692718"/>
                  <a:pt x="3979680" y="1692718"/>
                  <a:pt x="4148104" y="1400573"/>
                </a:cubicBezTo>
                <a:cubicBezTo>
                  <a:pt x="4158385" y="1381980"/>
                  <a:pt x="4178560" y="1370332"/>
                  <a:pt x="4199803" y="1370724"/>
                </a:cubicBezTo>
                <a:close/>
                <a:moveTo>
                  <a:pt x="3525946" y="1141304"/>
                </a:moveTo>
                <a:cubicBezTo>
                  <a:pt x="3525946" y="1141304"/>
                  <a:pt x="3525946" y="1141304"/>
                  <a:pt x="3719554" y="1141427"/>
                </a:cubicBezTo>
                <a:cubicBezTo>
                  <a:pt x="3732112" y="1141443"/>
                  <a:pt x="3743567" y="1147909"/>
                  <a:pt x="3749860" y="1158808"/>
                </a:cubicBezTo>
                <a:cubicBezTo>
                  <a:pt x="3749860" y="1158808"/>
                  <a:pt x="3749860" y="1158808"/>
                  <a:pt x="3846980" y="1327024"/>
                </a:cubicBezTo>
                <a:cubicBezTo>
                  <a:pt x="3853063" y="1337561"/>
                  <a:pt x="3853144" y="1351077"/>
                  <a:pt x="3846670" y="1361598"/>
                </a:cubicBezTo>
                <a:cubicBezTo>
                  <a:pt x="3846670" y="1361598"/>
                  <a:pt x="3846670" y="1361598"/>
                  <a:pt x="3750182" y="1529691"/>
                </a:cubicBezTo>
                <a:cubicBezTo>
                  <a:pt x="3744279" y="1540366"/>
                  <a:pt x="3732695" y="1547054"/>
                  <a:pt x="3720499" y="1546828"/>
                </a:cubicBezTo>
                <a:cubicBezTo>
                  <a:pt x="3720499" y="1546828"/>
                  <a:pt x="3720499" y="1546828"/>
                  <a:pt x="3526682" y="1546343"/>
                </a:cubicBezTo>
                <a:cubicBezTo>
                  <a:pt x="3514334" y="1546689"/>
                  <a:pt x="3502669" y="1539861"/>
                  <a:pt x="3496586" y="1529324"/>
                </a:cubicBezTo>
                <a:cubicBezTo>
                  <a:pt x="3496586" y="1529324"/>
                  <a:pt x="3496586" y="1529324"/>
                  <a:pt x="3399466" y="1361108"/>
                </a:cubicBezTo>
                <a:cubicBezTo>
                  <a:pt x="3393173" y="1350208"/>
                  <a:pt x="3393302" y="1337055"/>
                  <a:pt x="3399566" y="1326172"/>
                </a:cubicBezTo>
                <a:cubicBezTo>
                  <a:pt x="3399566" y="1326172"/>
                  <a:pt x="3399566" y="1326172"/>
                  <a:pt x="3496264" y="1158441"/>
                </a:cubicBezTo>
                <a:cubicBezTo>
                  <a:pt x="3502167" y="1147767"/>
                  <a:pt x="3513750" y="1141079"/>
                  <a:pt x="3525946" y="1141304"/>
                </a:cubicBezTo>
                <a:close/>
                <a:moveTo>
                  <a:pt x="3955878" y="173494"/>
                </a:moveTo>
                <a:cubicBezTo>
                  <a:pt x="3955878" y="173494"/>
                  <a:pt x="3955878" y="173494"/>
                  <a:pt x="4500068" y="173838"/>
                </a:cubicBezTo>
                <a:cubicBezTo>
                  <a:pt x="4535365" y="173884"/>
                  <a:pt x="4567564" y="192057"/>
                  <a:pt x="4585252" y="222694"/>
                </a:cubicBezTo>
                <a:cubicBezTo>
                  <a:pt x="4585252" y="222694"/>
                  <a:pt x="4585252" y="222694"/>
                  <a:pt x="4858234" y="695514"/>
                </a:cubicBezTo>
                <a:cubicBezTo>
                  <a:pt x="4875332" y="725128"/>
                  <a:pt x="4875562" y="763121"/>
                  <a:pt x="4857363" y="792690"/>
                </a:cubicBezTo>
                <a:cubicBezTo>
                  <a:pt x="4857363" y="792690"/>
                  <a:pt x="4857363" y="792690"/>
                  <a:pt x="4586156" y="1265167"/>
                </a:cubicBezTo>
                <a:cubicBezTo>
                  <a:pt x="4569564" y="1295169"/>
                  <a:pt x="4537006" y="1313967"/>
                  <a:pt x="4502727" y="1313334"/>
                </a:cubicBezTo>
                <a:cubicBezTo>
                  <a:pt x="4502727" y="1313334"/>
                  <a:pt x="4502727" y="1313334"/>
                  <a:pt x="3957947" y="1311968"/>
                </a:cubicBezTo>
                <a:cubicBezTo>
                  <a:pt x="3923239" y="1312944"/>
                  <a:pt x="3890452" y="1293749"/>
                  <a:pt x="3873354" y="1264134"/>
                </a:cubicBezTo>
                <a:cubicBezTo>
                  <a:pt x="3873354" y="1264134"/>
                  <a:pt x="3873354" y="1264134"/>
                  <a:pt x="3600372" y="791315"/>
                </a:cubicBezTo>
                <a:cubicBezTo>
                  <a:pt x="3582684" y="760678"/>
                  <a:pt x="3583043" y="723707"/>
                  <a:pt x="3600653" y="693116"/>
                </a:cubicBezTo>
                <a:cubicBezTo>
                  <a:pt x="3600653" y="693116"/>
                  <a:pt x="3600653" y="693116"/>
                  <a:pt x="3872449" y="221662"/>
                </a:cubicBezTo>
                <a:cubicBezTo>
                  <a:pt x="3889041" y="191658"/>
                  <a:pt x="3921599" y="172861"/>
                  <a:pt x="3955878" y="173494"/>
                </a:cubicBezTo>
                <a:close/>
                <a:moveTo>
                  <a:pt x="3852283" y="0"/>
                </a:moveTo>
                <a:lnTo>
                  <a:pt x="6130031" y="0"/>
                </a:lnTo>
                <a:lnTo>
                  <a:pt x="6102465" y="36730"/>
                </a:lnTo>
                <a:cubicBezTo>
                  <a:pt x="6044520" y="95168"/>
                  <a:pt x="5963814" y="129272"/>
                  <a:pt x="5879948" y="127724"/>
                </a:cubicBezTo>
                <a:cubicBezTo>
                  <a:pt x="5879948" y="127724"/>
                  <a:pt x="5879948" y="127724"/>
                  <a:pt x="4102884" y="123270"/>
                </a:cubicBezTo>
                <a:cubicBezTo>
                  <a:pt x="4017972" y="125657"/>
                  <a:pt x="3936583" y="91034"/>
                  <a:pt x="3877665" y="32818"/>
                </a:cubicBezTo>
                <a:close/>
                <a:moveTo>
                  <a:pt x="0" y="0"/>
                </a:moveTo>
                <a:lnTo>
                  <a:pt x="3781476" y="0"/>
                </a:lnTo>
                <a:lnTo>
                  <a:pt x="3800985" y="47617"/>
                </a:lnTo>
                <a:cubicBezTo>
                  <a:pt x="3821943" y="127749"/>
                  <a:pt x="3811234" y="215546"/>
                  <a:pt x="3766711" y="287889"/>
                </a:cubicBezTo>
                <a:cubicBezTo>
                  <a:pt x="3766711" y="287889"/>
                  <a:pt x="3766711" y="287889"/>
                  <a:pt x="2882037" y="1829098"/>
                </a:cubicBezTo>
                <a:cubicBezTo>
                  <a:pt x="2827913" y="1926970"/>
                  <a:pt x="2721708" y="1988287"/>
                  <a:pt x="2609888" y="1986223"/>
                </a:cubicBezTo>
                <a:cubicBezTo>
                  <a:pt x="2609888" y="1986223"/>
                  <a:pt x="2609888" y="1986223"/>
                  <a:pt x="832823" y="1981768"/>
                </a:cubicBezTo>
                <a:cubicBezTo>
                  <a:pt x="719607" y="1984952"/>
                  <a:pt x="612654" y="1922338"/>
                  <a:pt x="556879" y="1825733"/>
                </a:cubicBezTo>
                <a:cubicBezTo>
                  <a:pt x="556879" y="1825733"/>
                  <a:pt x="556879" y="1825733"/>
                  <a:pt x="79254" y="998462"/>
                </a:cubicBezTo>
                <a:lnTo>
                  <a:pt x="0" y="86119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864000" rtlCol="0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66168" y="1816591"/>
            <a:ext cx="4459767" cy="3146839"/>
          </a:xfrm>
          <a:prstGeom prst="roundRect">
            <a:avLst>
              <a:gd name="adj" fmla="val 2139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288000" rIns="180000" bIns="180000" rtlCol="0" anchor="t"/>
          <a:lstStyle>
            <a:lvl1pPr algn="l">
              <a:lnSpc>
                <a:spcPts val="4000"/>
              </a:lnSpc>
              <a:defRPr sz="3800" b="1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 слайда-разделителя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8127" y="3795328"/>
            <a:ext cx="4000500" cy="997905"/>
          </a:xfrm>
          <a:noFill/>
        </p:spPr>
        <p:txBody>
          <a:bodyPr lIns="0" tIns="0" rIns="0" bIns="0" rtlCol="0"/>
          <a:lstStyle>
            <a:lvl1pPr marL="0" indent="0" algn="l">
              <a:buNone/>
              <a:defRPr sz="21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u-RU" noProof="0"/>
              <a:t>Образец подзаголовка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734B1E83-6080-4D35-A216-8E5C39902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0DE95353-8EE1-49C9-ADAC-E76BD49D2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6227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Объект-фотография 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Рисунок 12">
            <a:extLst>
              <a:ext uri="{FF2B5EF4-FFF2-40B4-BE49-F238E27FC236}">
                <a16:creationId xmlns:a16="http://schemas.microsoft.com/office/drawing/2014/main" xmlns="" id="{C64B33BB-8F3A-42CE-BBDA-D08AA3266737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6282692" y="432000"/>
            <a:ext cx="5511800" cy="5760000"/>
          </a:xfrm>
          <a:custGeom>
            <a:avLst/>
            <a:gdLst>
              <a:gd name="connsiteX0" fmla="*/ 193823 w 5511800"/>
              <a:gd name="connsiteY0" fmla="*/ 0 h 5760000"/>
              <a:gd name="connsiteX1" fmla="*/ 5511800 w 5511800"/>
              <a:gd name="connsiteY1" fmla="*/ 0 h 5760000"/>
              <a:gd name="connsiteX2" fmla="*/ 5511800 w 5511800"/>
              <a:gd name="connsiteY2" fmla="*/ 5760000 h 5760000"/>
              <a:gd name="connsiteX3" fmla="*/ 193823 w 5511800"/>
              <a:gd name="connsiteY3" fmla="*/ 5760000 h 5760000"/>
              <a:gd name="connsiteX4" fmla="*/ 3937 w 5511800"/>
              <a:gd name="connsiteY4" fmla="*/ 5605239 h 5760000"/>
              <a:gd name="connsiteX5" fmla="*/ 0 w 5511800"/>
              <a:gd name="connsiteY5" fmla="*/ 5566186 h 5760000"/>
              <a:gd name="connsiteX6" fmla="*/ 0 w 5511800"/>
              <a:gd name="connsiteY6" fmla="*/ 193814 h 5760000"/>
              <a:gd name="connsiteX7" fmla="*/ 3937 w 5511800"/>
              <a:gd name="connsiteY7" fmla="*/ 154762 h 5760000"/>
              <a:gd name="connsiteX8" fmla="*/ 193823 w 5511800"/>
              <a:gd name="connsiteY8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11800" h="5760000">
                <a:moveTo>
                  <a:pt x="193823" y="0"/>
                </a:moveTo>
                <a:lnTo>
                  <a:pt x="5511800" y="0"/>
                </a:lnTo>
                <a:lnTo>
                  <a:pt x="5511800" y="5760000"/>
                </a:lnTo>
                <a:lnTo>
                  <a:pt x="193823" y="5760000"/>
                </a:lnTo>
                <a:cubicBezTo>
                  <a:pt x="100158" y="5760000"/>
                  <a:pt x="22011" y="5693561"/>
                  <a:pt x="3937" y="5605239"/>
                </a:cubicBezTo>
                <a:lnTo>
                  <a:pt x="0" y="5566186"/>
                </a:lnTo>
                <a:lnTo>
                  <a:pt x="0" y="193814"/>
                </a:lnTo>
                <a:lnTo>
                  <a:pt x="3937" y="154762"/>
                </a:lnTo>
                <a:cubicBezTo>
                  <a:pt x="22011" y="66440"/>
                  <a:pt x="100158" y="0"/>
                  <a:pt x="193823" y="0"/>
                </a:cubicBezTo>
                <a:close/>
              </a:path>
            </a:pathLst>
          </a:custGeom>
        </p:spPr>
        <p:txBody>
          <a:bodyPr wrap="square" tIns="0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5472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10" name="Подзаголовок 2">
            <a:extLst>
              <a:ext uri="{FF2B5EF4-FFF2-40B4-BE49-F238E27FC236}">
                <a16:creationId xmlns:a16="http://schemas.microsoft.com/office/drawing/2014/main" xmlns="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5472000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1566"/>
            <a:ext cx="5472000" cy="4680434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141629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Объект-фотография 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Рисунок 10">
            <a:extLst>
              <a:ext uri="{FF2B5EF4-FFF2-40B4-BE49-F238E27FC236}">
                <a16:creationId xmlns:a16="http://schemas.microsoft.com/office/drawing/2014/main" xmlns="" id="{A7D77123-FDC4-48FD-9EFB-8A84F60690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12172" y="2376302"/>
            <a:ext cx="2405261" cy="2125239"/>
          </a:xfrm>
          <a:custGeom>
            <a:avLst/>
            <a:gdLst>
              <a:gd name="connsiteX0" fmla="*/ 1412122 w 4904790"/>
              <a:gd name="connsiteY0" fmla="*/ 0 h 4333769"/>
              <a:gd name="connsiteX1" fmla="*/ 3492669 w 4904790"/>
              <a:gd name="connsiteY1" fmla="*/ 0 h 4333769"/>
              <a:gd name="connsiteX2" fmla="*/ 3811717 w 4904790"/>
              <a:gd name="connsiteY2" fmla="*/ 188036 h 4333769"/>
              <a:gd name="connsiteX3" fmla="*/ 4854237 w 4904790"/>
              <a:gd name="connsiteY3" fmla="*/ 1983326 h 4333769"/>
              <a:gd name="connsiteX4" fmla="*/ 4854237 w 4904790"/>
              <a:gd name="connsiteY4" fmla="*/ 2350443 h 4333769"/>
              <a:gd name="connsiteX5" fmla="*/ 3811717 w 4904790"/>
              <a:gd name="connsiteY5" fmla="*/ 4145734 h 4333769"/>
              <a:gd name="connsiteX6" fmla="*/ 3492669 w 4904790"/>
              <a:gd name="connsiteY6" fmla="*/ 4333769 h 4333769"/>
              <a:gd name="connsiteX7" fmla="*/ 1412122 w 4904790"/>
              <a:gd name="connsiteY7" fmla="*/ 4333769 h 4333769"/>
              <a:gd name="connsiteX8" fmla="*/ 1088581 w 4904790"/>
              <a:gd name="connsiteY8" fmla="*/ 4145734 h 4333769"/>
              <a:gd name="connsiteX9" fmla="*/ 50554 w 4904790"/>
              <a:gd name="connsiteY9" fmla="*/ 2350443 h 4333769"/>
              <a:gd name="connsiteX10" fmla="*/ 50554 w 4904790"/>
              <a:gd name="connsiteY10" fmla="*/ 1983326 h 4333769"/>
              <a:gd name="connsiteX11" fmla="*/ 1088581 w 4904790"/>
              <a:gd name="connsiteY11" fmla="*/ 188036 h 4333769"/>
              <a:gd name="connsiteX12" fmla="*/ 1412122 w 4904790"/>
              <a:gd name="connsiteY12" fmla="*/ 0 h 4333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04790" h="4333769">
                <a:moveTo>
                  <a:pt x="1412122" y="0"/>
                </a:moveTo>
                <a:cubicBezTo>
                  <a:pt x="1412122" y="0"/>
                  <a:pt x="1412122" y="0"/>
                  <a:pt x="3492669" y="0"/>
                </a:cubicBezTo>
                <a:cubicBezTo>
                  <a:pt x="3622985" y="0"/>
                  <a:pt x="3748806" y="71633"/>
                  <a:pt x="3811717" y="188036"/>
                </a:cubicBezTo>
                <a:cubicBezTo>
                  <a:pt x="3811717" y="188036"/>
                  <a:pt x="3811717" y="188036"/>
                  <a:pt x="4854237" y="1983326"/>
                </a:cubicBezTo>
                <a:cubicBezTo>
                  <a:pt x="4921642" y="2095252"/>
                  <a:pt x="4921642" y="2238517"/>
                  <a:pt x="4854237" y="2350443"/>
                </a:cubicBezTo>
                <a:cubicBezTo>
                  <a:pt x="4854237" y="2350443"/>
                  <a:pt x="4854237" y="2350443"/>
                  <a:pt x="3811717" y="4145734"/>
                </a:cubicBezTo>
                <a:cubicBezTo>
                  <a:pt x="3748806" y="4262137"/>
                  <a:pt x="3622985" y="4333769"/>
                  <a:pt x="3492669" y="4333769"/>
                </a:cubicBezTo>
                <a:cubicBezTo>
                  <a:pt x="3492669" y="4333769"/>
                  <a:pt x="3492669" y="4333769"/>
                  <a:pt x="1412122" y="4333769"/>
                </a:cubicBezTo>
                <a:cubicBezTo>
                  <a:pt x="1277313" y="4333769"/>
                  <a:pt x="1155985" y="4262137"/>
                  <a:pt x="1088581" y="4145734"/>
                </a:cubicBezTo>
                <a:cubicBezTo>
                  <a:pt x="1088581" y="4145734"/>
                  <a:pt x="1088581" y="4145734"/>
                  <a:pt x="50554" y="2350443"/>
                </a:cubicBezTo>
                <a:cubicBezTo>
                  <a:pt x="-16851" y="2238517"/>
                  <a:pt x="-16851" y="2095252"/>
                  <a:pt x="50554" y="1983326"/>
                </a:cubicBezTo>
                <a:cubicBezTo>
                  <a:pt x="50554" y="1983326"/>
                  <a:pt x="50554" y="1983326"/>
                  <a:pt x="1088581" y="188036"/>
                </a:cubicBezTo>
                <a:cubicBezTo>
                  <a:pt x="1155985" y="71633"/>
                  <a:pt x="1277313" y="0"/>
                  <a:pt x="141212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свое фото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5472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10" name="Подзаголовок 2">
            <a:extLst>
              <a:ext uri="{FF2B5EF4-FFF2-40B4-BE49-F238E27FC236}">
                <a16:creationId xmlns:a16="http://schemas.microsoft.com/office/drawing/2014/main" xmlns="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5472000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1566"/>
            <a:ext cx="5472000" cy="4680434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8" name="Рисунок 7">
            <a:extLst>
              <a:ext uri="{FF2B5EF4-FFF2-40B4-BE49-F238E27FC236}">
                <a16:creationId xmlns:a16="http://schemas.microsoft.com/office/drawing/2014/main" xmlns="" id="{01317B12-44C8-4227-9EB8-973D2226E63F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8812420" y="1176230"/>
            <a:ext cx="2405261" cy="2125239"/>
          </a:xfrm>
          <a:custGeom>
            <a:avLst/>
            <a:gdLst>
              <a:gd name="connsiteX0" fmla="*/ 1412122 w 4904790"/>
              <a:gd name="connsiteY0" fmla="*/ 0 h 4333769"/>
              <a:gd name="connsiteX1" fmla="*/ 3492669 w 4904790"/>
              <a:gd name="connsiteY1" fmla="*/ 0 h 4333769"/>
              <a:gd name="connsiteX2" fmla="*/ 3811717 w 4904790"/>
              <a:gd name="connsiteY2" fmla="*/ 188036 h 4333769"/>
              <a:gd name="connsiteX3" fmla="*/ 4854237 w 4904790"/>
              <a:gd name="connsiteY3" fmla="*/ 1983326 h 4333769"/>
              <a:gd name="connsiteX4" fmla="*/ 4854237 w 4904790"/>
              <a:gd name="connsiteY4" fmla="*/ 2350443 h 4333769"/>
              <a:gd name="connsiteX5" fmla="*/ 3811717 w 4904790"/>
              <a:gd name="connsiteY5" fmla="*/ 4145734 h 4333769"/>
              <a:gd name="connsiteX6" fmla="*/ 3492669 w 4904790"/>
              <a:gd name="connsiteY6" fmla="*/ 4333769 h 4333769"/>
              <a:gd name="connsiteX7" fmla="*/ 1412122 w 4904790"/>
              <a:gd name="connsiteY7" fmla="*/ 4333769 h 4333769"/>
              <a:gd name="connsiteX8" fmla="*/ 1088581 w 4904790"/>
              <a:gd name="connsiteY8" fmla="*/ 4145734 h 4333769"/>
              <a:gd name="connsiteX9" fmla="*/ 50554 w 4904790"/>
              <a:gd name="connsiteY9" fmla="*/ 2350443 h 4333769"/>
              <a:gd name="connsiteX10" fmla="*/ 50554 w 4904790"/>
              <a:gd name="connsiteY10" fmla="*/ 1983326 h 4333769"/>
              <a:gd name="connsiteX11" fmla="*/ 1088581 w 4904790"/>
              <a:gd name="connsiteY11" fmla="*/ 188036 h 4333769"/>
              <a:gd name="connsiteX12" fmla="*/ 1412122 w 4904790"/>
              <a:gd name="connsiteY12" fmla="*/ 0 h 4333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04790" h="4333769">
                <a:moveTo>
                  <a:pt x="1412122" y="0"/>
                </a:moveTo>
                <a:cubicBezTo>
                  <a:pt x="1412122" y="0"/>
                  <a:pt x="1412122" y="0"/>
                  <a:pt x="3492669" y="0"/>
                </a:cubicBezTo>
                <a:cubicBezTo>
                  <a:pt x="3622985" y="0"/>
                  <a:pt x="3748806" y="71633"/>
                  <a:pt x="3811717" y="188036"/>
                </a:cubicBezTo>
                <a:cubicBezTo>
                  <a:pt x="3811717" y="188036"/>
                  <a:pt x="3811717" y="188036"/>
                  <a:pt x="4854237" y="1983326"/>
                </a:cubicBezTo>
                <a:cubicBezTo>
                  <a:pt x="4921642" y="2095252"/>
                  <a:pt x="4921642" y="2238517"/>
                  <a:pt x="4854237" y="2350443"/>
                </a:cubicBezTo>
                <a:cubicBezTo>
                  <a:pt x="4854237" y="2350443"/>
                  <a:pt x="4854237" y="2350443"/>
                  <a:pt x="3811717" y="4145734"/>
                </a:cubicBezTo>
                <a:cubicBezTo>
                  <a:pt x="3748806" y="4262137"/>
                  <a:pt x="3622985" y="4333769"/>
                  <a:pt x="3492669" y="4333769"/>
                </a:cubicBezTo>
                <a:cubicBezTo>
                  <a:pt x="3492669" y="4333769"/>
                  <a:pt x="3492669" y="4333769"/>
                  <a:pt x="1412122" y="4333769"/>
                </a:cubicBezTo>
                <a:cubicBezTo>
                  <a:pt x="1277313" y="4333769"/>
                  <a:pt x="1155985" y="4262137"/>
                  <a:pt x="1088581" y="4145734"/>
                </a:cubicBezTo>
                <a:cubicBezTo>
                  <a:pt x="1088581" y="4145734"/>
                  <a:pt x="1088581" y="4145734"/>
                  <a:pt x="50554" y="2350443"/>
                </a:cubicBezTo>
                <a:cubicBezTo>
                  <a:pt x="-16851" y="2238517"/>
                  <a:pt x="-16851" y="2095252"/>
                  <a:pt x="50554" y="1983326"/>
                </a:cubicBezTo>
                <a:cubicBezTo>
                  <a:pt x="50554" y="1983326"/>
                  <a:pt x="50554" y="1983326"/>
                  <a:pt x="1088581" y="188036"/>
                </a:cubicBezTo>
                <a:cubicBezTo>
                  <a:pt x="1155985" y="71633"/>
                  <a:pt x="1277313" y="0"/>
                  <a:pt x="141212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свое фото</a:t>
            </a:r>
          </a:p>
        </p:txBody>
      </p:sp>
      <p:sp>
        <p:nvSpPr>
          <p:cNvPr id="9" name="Рисунок 8">
            <a:extLst>
              <a:ext uri="{FF2B5EF4-FFF2-40B4-BE49-F238E27FC236}">
                <a16:creationId xmlns:a16="http://schemas.microsoft.com/office/drawing/2014/main" xmlns="" id="{1AD2255F-36DA-4BDE-B54D-F94F14B68B6C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8812420" y="3552821"/>
            <a:ext cx="2405261" cy="2125239"/>
          </a:xfrm>
          <a:custGeom>
            <a:avLst/>
            <a:gdLst>
              <a:gd name="connsiteX0" fmla="*/ 1412122 w 4904790"/>
              <a:gd name="connsiteY0" fmla="*/ 0 h 4333769"/>
              <a:gd name="connsiteX1" fmla="*/ 3492669 w 4904790"/>
              <a:gd name="connsiteY1" fmla="*/ 0 h 4333769"/>
              <a:gd name="connsiteX2" fmla="*/ 3811717 w 4904790"/>
              <a:gd name="connsiteY2" fmla="*/ 188036 h 4333769"/>
              <a:gd name="connsiteX3" fmla="*/ 4854237 w 4904790"/>
              <a:gd name="connsiteY3" fmla="*/ 1983326 h 4333769"/>
              <a:gd name="connsiteX4" fmla="*/ 4854237 w 4904790"/>
              <a:gd name="connsiteY4" fmla="*/ 2350443 h 4333769"/>
              <a:gd name="connsiteX5" fmla="*/ 3811717 w 4904790"/>
              <a:gd name="connsiteY5" fmla="*/ 4145734 h 4333769"/>
              <a:gd name="connsiteX6" fmla="*/ 3492669 w 4904790"/>
              <a:gd name="connsiteY6" fmla="*/ 4333769 h 4333769"/>
              <a:gd name="connsiteX7" fmla="*/ 1412122 w 4904790"/>
              <a:gd name="connsiteY7" fmla="*/ 4333769 h 4333769"/>
              <a:gd name="connsiteX8" fmla="*/ 1088581 w 4904790"/>
              <a:gd name="connsiteY8" fmla="*/ 4145734 h 4333769"/>
              <a:gd name="connsiteX9" fmla="*/ 50554 w 4904790"/>
              <a:gd name="connsiteY9" fmla="*/ 2350443 h 4333769"/>
              <a:gd name="connsiteX10" fmla="*/ 50554 w 4904790"/>
              <a:gd name="connsiteY10" fmla="*/ 1983326 h 4333769"/>
              <a:gd name="connsiteX11" fmla="*/ 1088581 w 4904790"/>
              <a:gd name="connsiteY11" fmla="*/ 188036 h 4333769"/>
              <a:gd name="connsiteX12" fmla="*/ 1412122 w 4904790"/>
              <a:gd name="connsiteY12" fmla="*/ 0 h 4333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04790" h="4333769">
                <a:moveTo>
                  <a:pt x="1412122" y="0"/>
                </a:moveTo>
                <a:cubicBezTo>
                  <a:pt x="1412122" y="0"/>
                  <a:pt x="1412122" y="0"/>
                  <a:pt x="3492669" y="0"/>
                </a:cubicBezTo>
                <a:cubicBezTo>
                  <a:pt x="3622985" y="0"/>
                  <a:pt x="3748806" y="71633"/>
                  <a:pt x="3811717" y="188036"/>
                </a:cubicBezTo>
                <a:cubicBezTo>
                  <a:pt x="3811717" y="188036"/>
                  <a:pt x="3811717" y="188036"/>
                  <a:pt x="4854237" y="1983326"/>
                </a:cubicBezTo>
                <a:cubicBezTo>
                  <a:pt x="4921642" y="2095252"/>
                  <a:pt x="4921642" y="2238517"/>
                  <a:pt x="4854237" y="2350443"/>
                </a:cubicBezTo>
                <a:cubicBezTo>
                  <a:pt x="4854237" y="2350443"/>
                  <a:pt x="4854237" y="2350443"/>
                  <a:pt x="3811717" y="4145734"/>
                </a:cubicBezTo>
                <a:cubicBezTo>
                  <a:pt x="3748806" y="4262137"/>
                  <a:pt x="3622985" y="4333769"/>
                  <a:pt x="3492669" y="4333769"/>
                </a:cubicBezTo>
                <a:cubicBezTo>
                  <a:pt x="3492669" y="4333769"/>
                  <a:pt x="3492669" y="4333769"/>
                  <a:pt x="1412122" y="4333769"/>
                </a:cubicBezTo>
                <a:cubicBezTo>
                  <a:pt x="1277313" y="4333769"/>
                  <a:pt x="1155985" y="4262137"/>
                  <a:pt x="1088581" y="4145734"/>
                </a:cubicBezTo>
                <a:cubicBezTo>
                  <a:pt x="1088581" y="4145734"/>
                  <a:pt x="1088581" y="4145734"/>
                  <a:pt x="50554" y="2350443"/>
                </a:cubicBezTo>
                <a:cubicBezTo>
                  <a:pt x="-16851" y="2238517"/>
                  <a:pt x="-16851" y="2095252"/>
                  <a:pt x="50554" y="1983326"/>
                </a:cubicBezTo>
                <a:cubicBezTo>
                  <a:pt x="50554" y="1983326"/>
                  <a:pt x="50554" y="1983326"/>
                  <a:pt x="1088581" y="188036"/>
                </a:cubicBezTo>
                <a:cubicBezTo>
                  <a:pt x="1155985" y="71633"/>
                  <a:pt x="1277313" y="0"/>
                  <a:pt x="141212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свое фото</a:t>
            </a:r>
          </a:p>
        </p:txBody>
      </p:sp>
    </p:spTree>
    <p:extLst>
      <p:ext uri="{BB962C8B-B14F-4D97-AF65-F5344CB8AC3E}">
        <p14:creationId xmlns:p14="http://schemas.microsoft.com/office/powerpoint/2010/main" val="28295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олилиния 5">
            <a:extLst>
              <a:ext uri="{FF2B5EF4-FFF2-40B4-BE49-F238E27FC236}">
                <a16:creationId xmlns:a16="http://schemas.microsoft.com/office/drawing/2014/main" xmlns="" id="{CD92D281-07CD-478F-9BF5-BA7D43439A3D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431854" y="5530292"/>
            <a:ext cx="1103873" cy="968702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noProof="0" dirty="0"/>
          </a:p>
        </p:txBody>
      </p:sp>
      <p:sp>
        <p:nvSpPr>
          <p:cNvPr id="11" name="Полилиния 5">
            <a:extLst>
              <a:ext uri="{FF2B5EF4-FFF2-40B4-BE49-F238E27FC236}">
                <a16:creationId xmlns:a16="http://schemas.microsoft.com/office/drawing/2014/main" xmlns="" id="{B2C53265-8805-42B3-82B4-151EFBC42731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9537189" y="1312995"/>
            <a:ext cx="1103873" cy="968702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accent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noProof="0" dirty="0"/>
          </a:p>
        </p:txBody>
      </p:sp>
      <p:sp>
        <p:nvSpPr>
          <p:cNvPr id="13" name="Полилиния 5">
            <a:extLst>
              <a:ext uri="{FF2B5EF4-FFF2-40B4-BE49-F238E27FC236}">
                <a16:creationId xmlns:a16="http://schemas.microsoft.com/office/drawing/2014/main" xmlns="" id="{D0111EB4-98AF-4EB7-878B-31FD32A95141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9683873" y="300388"/>
            <a:ext cx="1838651" cy="1613506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63500" cap="flat">
            <a:solidFill>
              <a:schemeClr val="bg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noProof="0" dirty="0"/>
          </a:p>
        </p:txBody>
      </p:sp>
      <p:sp>
        <p:nvSpPr>
          <p:cNvPr id="14" name="Полилиния 5">
            <a:extLst>
              <a:ext uri="{FF2B5EF4-FFF2-40B4-BE49-F238E27FC236}">
                <a16:creationId xmlns:a16="http://schemas.microsoft.com/office/drawing/2014/main" xmlns="" id="{33809002-30A9-49C0-BE36-B14DD1E4D872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1449748" y="5304421"/>
            <a:ext cx="514965" cy="45190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noProof="0" dirty="0"/>
          </a:p>
        </p:txBody>
      </p:sp>
      <p:sp>
        <p:nvSpPr>
          <p:cNvPr id="15" name="Полилиния 5">
            <a:extLst>
              <a:ext uri="{FF2B5EF4-FFF2-40B4-BE49-F238E27FC236}">
                <a16:creationId xmlns:a16="http://schemas.microsoft.com/office/drawing/2014/main" xmlns="" id="{FFD5C582-B212-4ADA-AB1B-0481AA39C3A9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11007560" y="354699"/>
            <a:ext cx="514965" cy="45190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ru-RU" noProof="0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9" name="Подзаголовок 2">
            <a:extLst>
              <a:ext uri="{FF2B5EF4-FFF2-40B4-BE49-F238E27FC236}">
                <a16:creationId xmlns:a16="http://schemas.microsoft.com/office/drawing/2014/main" xmlns="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Сравнение слева — заполнитель 1">
            <a:extLst>
              <a:ext uri="{FF2B5EF4-FFF2-40B4-BE49-F238E27FC236}">
                <a16:creationId xmlns:a16="http://schemas.microsoft.com/office/drawing/2014/main" xmlns="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5834"/>
            <a:ext cx="5472000" cy="360000"/>
          </a:xfrm>
        </p:spPr>
        <p:txBody>
          <a:bodyPr rtlCol="0"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u-RU" noProof="0"/>
              <a:t>Образец текста</a:t>
            </a:r>
          </a:p>
        </p:txBody>
      </p:sp>
      <p:sp>
        <p:nvSpPr>
          <p:cNvPr id="4" name="Объект 2">
            <a:extLst>
              <a:ext uri="{FF2B5EF4-FFF2-40B4-BE49-F238E27FC236}">
                <a16:creationId xmlns:a16="http://schemas.microsoft.com/office/drawing/2014/main" xmlns="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023668"/>
            <a:ext cx="5472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12" name="Сравнение слева — заполнитель 2">
            <a:extLst>
              <a:ext uri="{FF2B5EF4-FFF2-40B4-BE49-F238E27FC236}">
                <a16:creationId xmlns:a16="http://schemas.microsoft.com/office/drawing/2014/main" xmlns="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1516441"/>
            <a:ext cx="5472000" cy="358775"/>
          </a:xfrm>
        </p:spPr>
        <p:txBody>
          <a:bodyPr rtlCol="0"/>
          <a:lstStyle>
            <a:lvl1pPr marL="0" indent="0">
              <a:buNone/>
              <a:defRPr sz="2400" b="1"/>
            </a:lvl1pPr>
          </a:lstStyle>
          <a:p>
            <a:pPr lvl="0" rtl="0"/>
            <a:r>
              <a:rPr lang="ru-RU" noProof="0"/>
              <a:t>Образец текста</a:t>
            </a:r>
          </a:p>
        </p:txBody>
      </p:sp>
      <p:sp>
        <p:nvSpPr>
          <p:cNvPr id="8" name="Текст 4">
            <a:extLst>
              <a:ext uri="{FF2B5EF4-FFF2-40B4-BE49-F238E27FC236}">
                <a16:creationId xmlns:a16="http://schemas.microsoft.com/office/drawing/2014/main" xmlns="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942" y="2020362"/>
            <a:ext cx="5472113" cy="4170891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ольшое фот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Рисунок 6">
            <a:extLst>
              <a:ext uri="{FF2B5EF4-FFF2-40B4-BE49-F238E27FC236}">
                <a16:creationId xmlns:a16="http://schemas.microsoft.com/office/drawing/2014/main" xmlns="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4" y="0"/>
            <a:ext cx="11771313" cy="619125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ru-RU" noProof="0" dirty="0"/>
              <a:t>Вставьте или перетащите свое фото</a:t>
            </a:r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xmlns="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  <p:sp>
        <p:nvSpPr>
          <p:cNvPr id="6" name="Заголовок 1">
            <a:extLst>
              <a:ext uri="{FF2B5EF4-FFF2-40B4-BE49-F238E27FC236}">
                <a16:creationId xmlns:a16="http://schemas.microsoft.com/office/drawing/2014/main" xmlns="" id="{BBC3BEE7-44AC-45BC-B4E7-93E3454EB8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0741" y="5066534"/>
            <a:ext cx="4459767" cy="539345"/>
          </a:xfrm>
          <a:prstGeom prst="roundRect">
            <a:avLst>
              <a:gd name="adj" fmla="val 10086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108000" rIns="180000" bIns="0" rtlCol="0" anchor="t"/>
          <a:lstStyle>
            <a:lvl1pPr algn="l">
              <a:lnSpc>
                <a:spcPct val="100000"/>
              </a:lnSpc>
              <a:defRPr sz="1800" b="0" spc="0">
                <a:solidFill>
                  <a:schemeClr val="bg1">
                    <a:lumMod val="95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ru-RU" noProof="0" dirty="0"/>
              <a:t>Введите подпись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7" name="Подзаголовок 2">
            <a:extLst>
              <a:ext uri="{FF2B5EF4-FFF2-40B4-BE49-F238E27FC236}">
                <a16:creationId xmlns:a16="http://schemas.microsoft.com/office/drawing/2014/main" xmlns="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 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7" name="Подзаголовок 2">
            <a:extLst>
              <a:ext uri="{FF2B5EF4-FFF2-40B4-BE49-F238E27FC236}">
                <a16:creationId xmlns:a16="http://schemas.microsoft.com/office/drawing/2014/main" xmlns="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6" name="Текст 4">
            <a:extLst>
              <a:ext uri="{FF2B5EF4-FFF2-40B4-BE49-F238E27FC236}">
                <a16:creationId xmlns:a16="http://schemas.microsoft.com/office/drawing/2014/main" xmlns="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942" y="1511250"/>
            <a:ext cx="5472113" cy="4680000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 столбц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9" name="Подзаголовок 2">
            <a:extLst>
              <a:ext uri="{FF2B5EF4-FFF2-40B4-BE49-F238E27FC236}">
                <a16:creationId xmlns:a16="http://schemas.microsoft.com/office/drawing/2014/main" xmlns="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xmlns="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49" y="1511480"/>
            <a:ext cx="3600451" cy="4679249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11" name="Текст 5">
            <a:extLst>
              <a:ext uri="{FF2B5EF4-FFF2-40B4-BE49-F238E27FC236}">
                <a16:creationId xmlns:a16="http://schemas.microsoft.com/office/drawing/2014/main" xmlns="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49" y="1511475"/>
            <a:ext cx="3600451" cy="4679250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 столбцо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ru-RU" noProof="0" dirty="0"/>
              <a:t>Щелкните, чтобы изменить заголовок</a:t>
            </a:r>
          </a:p>
        </p:txBody>
      </p:sp>
      <p:sp>
        <p:nvSpPr>
          <p:cNvPr id="10" name="Подзаголовок 2">
            <a:extLst>
              <a:ext uri="{FF2B5EF4-FFF2-40B4-BE49-F238E27FC236}">
                <a16:creationId xmlns:a16="http://schemas.microsoft.com/office/drawing/2014/main" xmlns="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23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ru-RU" noProof="0" dirty="0"/>
              <a:t>Подзаголовок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xmlns="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5" y="1512000"/>
            <a:ext cx="2160588" cy="4679250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13" name="Текст 5">
            <a:extLst>
              <a:ext uri="{FF2B5EF4-FFF2-40B4-BE49-F238E27FC236}">
                <a16:creationId xmlns:a16="http://schemas.microsoft.com/office/drawing/2014/main" xmlns="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5" y="1512000"/>
            <a:ext cx="2160588" cy="4679250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15" name="Текст 6">
            <a:extLst>
              <a:ext uri="{FF2B5EF4-FFF2-40B4-BE49-F238E27FC236}">
                <a16:creationId xmlns:a16="http://schemas.microsoft.com/office/drawing/2014/main" xmlns="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5" y="1507535"/>
            <a:ext cx="2160588" cy="4679250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17" name="Текст 7">
            <a:extLst>
              <a:ext uri="{FF2B5EF4-FFF2-40B4-BE49-F238E27FC236}">
                <a16:creationId xmlns:a16="http://schemas.microsoft.com/office/drawing/2014/main" xmlns="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5" y="1507535"/>
            <a:ext cx="2160588" cy="4683715"/>
          </a:xfrm>
        </p:spPr>
        <p:txBody>
          <a:bodyPr rtlCol="0"/>
          <a:lstStyle/>
          <a:p>
            <a:pPr lvl="0" rtl="0"/>
            <a:r>
              <a:rPr lang="ru-RU" noProof="0"/>
              <a:t>Образец текста</a:t>
            </a:r>
          </a:p>
          <a:p>
            <a:pPr lvl="1" rtl="0"/>
            <a:r>
              <a:rPr lang="ru-RU" noProof="0"/>
              <a:t>Второй уровень</a:t>
            </a:r>
          </a:p>
          <a:p>
            <a:pPr lvl="2" rtl="0"/>
            <a:r>
              <a:rPr lang="ru-RU" noProof="0"/>
              <a:t>Третий уровень</a:t>
            </a:r>
          </a:p>
          <a:p>
            <a:pPr lvl="3" rtl="0"/>
            <a:r>
              <a:rPr lang="ru-RU" noProof="0"/>
              <a:t>Четвертый уровень</a:t>
            </a:r>
          </a:p>
          <a:p>
            <a:pPr lvl="4" rtl="0"/>
            <a:r>
              <a:rPr lang="ru-RU" noProof="0"/>
              <a:t>Пятый уровень</a:t>
            </a:r>
            <a:endParaRPr lang="ru-RU" noProof="0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ru-RU" noProof="0" dirty="0"/>
              <a:t>Добавить нижний колонтитул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686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46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0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04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01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33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67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252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4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79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99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5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70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781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1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5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462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0844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  <p:sldLayoutId id="2147483835" r:id="rId18"/>
    <p:sldLayoutId id="2147483836" r:id="rId19"/>
    <p:sldLayoutId id="2147483837" r:id="rId20"/>
    <p:sldLayoutId id="2147483838" r:id="rId21"/>
    <p:sldLayoutId id="2147483839" r:id="rId22"/>
    <p:sldLayoutId id="2147483844" r:id="rId23"/>
    <p:sldLayoutId id="2147483845" r:id="rId24"/>
    <p:sldLayoutId id="2147483662" r:id="rId25"/>
    <p:sldLayoutId id="2147483663" r:id="rId26"/>
    <p:sldLayoutId id="2147483665" r:id="rId27"/>
    <p:sldLayoutId id="2147483666" r:id="rId28"/>
    <p:sldLayoutId id="2147483659" r:id="rId29"/>
    <p:sldLayoutId id="2147483660" r:id="rId30"/>
    <p:sldLayoutId id="2147483650" r:id="rId31"/>
    <p:sldLayoutId id="2147483652" r:id="rId32"/>
    <p:sldLayoutId id="2147483656" r:id="rId33"/>
    <p:sldLayoutId id="2147483657" r:id="rId3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106E36-FD25-4E2D-B0AA-010F637433A0}" type="datetimeFigureOut">
              <a:rPr lang="ru-RU" smtClean="0">
                <a:solidFill>
                  <a:srgbClr val="073E87"/>
                </a:solidFill>
              </a:rPr>
              <a:pPr/>
              <a:t>18.05.2026</a:t>
            </a:fld>
            <a:endParaRPr lang="ru-RU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ru-RU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25C68B6-61C2-468F-89AB-4B9F7531AA68}" type="slidenum">
              <a:rPr lang="ru-RU" smtClean="0">
                <a:solidFill>
                  <a:srgbClr val="073E87"/>
                </a:solidFill>
              </a:rPr>
              <a:pPr/>
              <a:t>‹#›</a:t>
            </a:fld>
            <a:endParaRPr lang="ru-RU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7416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89" r:id="rId16"/>
    <p:sldLayoutId id="2147483890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fif"/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23.jfif"/><Relationship Id="rId5" Type="http://schemas.openxmlformats.org/officeDocument/2006/relationships/image" Target="../media/image22.jfif"/><Relationship Id="rId4" Type="http://schemas.openxmlformats.org/officeDocument/2006/relationships/image" Target="../media/image21.jf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5.jpg"/><Relationship Id="rId5" Type="http://schemas.openxmlformats.org/officeDocument/2006/relationships/image" Target="../media/image34.png"/><Relationship Id="rId4" Type="http://schemas.openxmlformats.org/officeDocument/2006/relationships/image" Target="../media/image3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.jp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0.jp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3" Type="http://schemas.openxmlformats.org/officeDocument/2006/relationships/image" Target="../media/image62.jpg"/><Relationship Id="rId7" Type="http://schemas.openxmlformats.org/officeDocument/2006/relationships/image" Target="../media/image66.jp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65.jpg"/><Relationship Id="rId11" Type="http://schemas.openxmlformats.org/officeDocument/2006/relationships/image" Target="../media/image70.jpg"/><Relationship Id="rId5" Type="http://schemas.openxmlformats.org/officeDocument/2006/relationships/image" Target="../media/image64.jpg"/><Relationship Id="rId10" Type="http://schemas.openxmlformats.org/officeDocument/2006/relationships/image" Target="../media/image69.jpg"/><Relationship Id="rId4" Type="http://schemas.openxmlformats.org/officeDocument/2006/relationships/image" Target="../media/image63.jpg"/><Relationship Id="rId9" Type="http://schemas.openxmlformats.org/officeDocument/2006/relationships/image" Target="../media/image68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g"/><Relationship Id="rId3" Type="http://schemas.openxmlformats.org/officeDocument/2006/relationships/image" Target="../media/image72.jpg"/><Relationship Id="rId7" Type="http://schemas.openxmlformats.org/officeDocument/2006/relationships/image" Target="../media/image76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75.jpg"/><Relationship Id="rId5" Type="http://schemas.openxmlformats.org/officeDocument/2006/relationships/image" Target="../media/image74.jpg"/><Relationship Id="rId4" Type="http://schemas.openxmlformats.org/officeDocument/2006/relationships/image" Target="../media/image7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7" Type="http://schemas.openxmlformats.org/officeDocument/2006/relationships/image" Target="../media/image83.jp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82.jpg"/><Relationship Id="rId5" Type="http://schemas.openxmlformats.org/officeDocument/2006/relationships/image" Target="../media/image81.png"/><Relationship Id="rId4" Type="http://schemas.openxmlformats.org/officeDocument/2006/relationships/image" Target="../media/image80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G"/><Relationship Id="rId3" Type="http://schemas.openxmlformats.org/officeDocument/2006/relationships/image" Target="../media/image85.jpg"/><Relationship Id="rId7" Type="http://schemas.openxmlformats.org/officeDocument/2006/relationships/image" Target="../media/image89.JP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88.JPG"/><Relationship Id="rId5" Type="http://schemas.openxmlformats.org/officeDocument/2006/relationships/image" Target="../media/image87.JPG"/><Relationship Id="rId4" Type="http://schemas.openxmlformats.org/officeDocument/2006/relationships/image" Target="../media/image86.JPG"/><Relationship Id="rId9" Type="http://schemas.openxmlformats.org/officeDocument/2006/relationships/image" Target="../media/image9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23.xml"/><Relationship Id="rId6" Type="http://schemas.microsoft.com/office/2007/relationships/hdphoto" Target="../media/hdphoto2.wdp"/><Relationship Id="rId5" Type="http://schemas.openxmlformats.org/officeDocument/2006/relationships/image" Target="../media/image95.jpeg"/><Relationship Id="rId4" Type="http://schemas.openxmlformats.org/officeDocument/2006/relationships/image" Target="../media/image9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png"/><Relationship Id="rId5" Type="http://schemas.openxmlformats.org/officeDocument/2006/relationships/image" Target="../media/image102.jpg"/><Relationship Id="rId4" Type="http://schemas.openxmlformats.org/officeDocument/2006/relationships/image" Target="../media/image10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g"/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06.jpg"/><Relationship Id="rId4" Type="http://schemas.openxmlformats.org/officeDocument/2006/relationships/image" Target="../media/image105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8912"/>
            <a:ext cx="12192000" cy="6096000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634" y="3702868"/>
            <a:ext cx="3539023" cy="235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20"/>
          <a:stretch>
            <a:fillRect/>
          </a:stretch>
        </p:blipFill>
        <p:spPr bwMode="auto">
          <a:xfrm>
            <a:off x="0" y="730535"/>
            <a:ext cx="12192000" cy="58050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Рисунок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1" r="14754"/>
          <a:stretch>
            <a:fillRect/>
          </a:stretch>
        </p:blipFill>
        <p:spPr bwMode="auto">
          <a:xfrm>
            <a:off x="275247" y="4029740"/>
            <a:ext cx="3841322" cy="26484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4301793" y="4922778"/>
            <a:ext cx="8075432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Сегодня </a:t>
            </a:r>
            <a:r>
              <a:rPr lang="ru-RU" alt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Славгород</a:t>
            </a:r>
            <a:r>
              <a:rPr lang="ru-RU" altLang="ru-RU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</a:t>
            </a:r>
            <a:r>
              <a:rPr lang="ru-RU" altLang="ru-RU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– один из неповторимых городов Беларуси, обладающий множеством исторических, культурных, религиозных и архитектурных достопримечательностей.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1" t="5928" r="16154"/>
          <a:stretch/>
        </p:blipFill>
        <p:spPr>
          <a:xfrm>
            <a:off x="3905841" y="1964883"/>
            <a:ext cx="4248443" cy="3014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77" y="231254"/>
            <a:ext cx="5093431" cy="2838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3686" y="231254"/>
            <a:ext cx="4680207" cy="311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416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804" y="68018"/>
            <a:ext cx="9603936" cy="6789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1508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975838" y="10545"/>
            <a:ext cx="101426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Гастрономический туризм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89" t="13567" r="1264" b="11648"/>
          <a:stretch/>
        </p:blipFill>
        <p:spPr>
          <a:xfrm>
            <a:off x="7362250" y="592371"/>
            <a:ext cx="4765065" cy="30380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3"/>
          <a:srcRect l="6157" t="1804" r="12127" b="6373"/>
          <a:stretch/>
        </p:blipFill>
        <p:spPr>
          <a:xfrm>
            <a:off x="7465795" y="3653752"/>
            <a:ext cx="4336905" cy="3094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/>
          <a:srcRect l="7930" t="17932"/>
          <a:stretch/>
        </p:blipFill>
        <p:spPr>
          <a:xfrm>
            <a:off x="480515" y="710060"/>
            <a:ext cx="5480705" cy="30613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5"/>
          <a:srcRect l="7115" t="20081" r="34294" b="18149"/>
          <a:stretch/>
        </p:blipFill>
        <p:spPr>
          <a:xfrm>
            <a:off x="4051895" y="1077363"/>
            <a:ext cx="4179425" cy="33031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6906" y="3745180"/>
            <a:ext cx="4623925" cy="30027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751" y="3546899"/>
            <a:ext cx="4823565" cy="3043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1703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-63374" y="0"/>
            <a:ext cx="12192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Домашнее сыроварение – бренд Славгородского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2920" y="672816"/>
            <a:ext cx="9963784" cy="61000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  <a:softEdge rad="889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9607" y="2879562"/>
            <a:ext cx="5193462" cy="3893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3807" y="1050202"/>
            <a:ext cx="5104874" cy="3249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050202"/>
            <a:ext cx="4653481" cy="32450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7238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876250" y="0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04714" y="494180"/>
            <a:ext cx="109546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Государственное учреждение культуры </a:t>
            </a:r>
          </a:p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</a:t>
            </a:r>
            <a:r>
              <a:rPr lang="ru-RU" altLang="ru-RU" sz="2400" dirty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Славгородский районный историко-краеведческий музей»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415318" y="1362204"/>
            <a:ext cx="48387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- 2 аттестованных экскурсовода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7" t="15204" r="2405" b="13614"/>
          <a:stretch/>
        </p:blipFill>
        <p:spPr>
          <a:xfrm>
            <a:off x="6110090" y="1175490"/>
            <a:ext cx="5903859" cy="3602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9" b="14734"/>
          <a:stretch/>
        </p:blipFill>
        <p:spPr>
          <a:xfrm>
            <a:off x="44751" y="2563980"/>
            <a:ext cx="5209279" cy="36523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00" r="15241"/>
          <a:stretch/>
        </p:blipFill>
        <p:spPr>
          <a:xfrm>
            <a:off x="3717535" y="4224647"/>
            <a:ext cx="3971304" cy="25898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900" y="2015110"/>
            <a:ext cx="3369399" cy="22462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893" y="3802481"/>
            <a:ext cx="4295107" cy="27783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5179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5"/>
          <a:stretch/>
        </p:blipFill>
        <p:spPr>
          <a:xfrm>
            <a:off x="4617266" y="803508"/>
            <a:ext cx="7495117" cy="57512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Прямоугольник 12"/>
          <p:cNvSpPr/>
          <p:nvPr/>
        </p:nvSpPr>
        <p:spPr>
          <a:xfrm>
            <a:off x="-260523" y="748547"/>
            <a:ext cx="42930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Гостиница «</a:t>
            </a:r>
            <a:r>
              <a:rPr lang="ru-RU" altLang="ru-RU" sz="24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Сож</a:t>
            </a:r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»: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40" y="2408222"/>
            <a:ext cx="6097511" cy="40650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Прямоугольник 13"/>
          <p:cNvSpPr/>
          <p:nvPr/>
        </p:nvSpPr>
        <p:spPr>
          <a:xfrm>
            <a:off x="821929" y="1393235"/>
            <a:ext cx="42930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- 12 номеров</a:t>
            </a:r>
          </a:p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- 20 мест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69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46471" y="736337"/>
            <a:ext cx="116497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Государственное природоохранное учреждение «Славгородская «Голубая криница». База отдыха: 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722340" y="1646690"/>
            <a:ext cx="492702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2 домика на 24 места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4 беседки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1 экологическая тропа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866" y="1232771"/>
            <a:ext cx="4398387" cy="2728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5" t="29012" r="-2250" b="5118"/>
          <a:stretch/>
        </p:blipFill>
        <p:spPr>
          <a:xfrm>
            <a:off x="2076171" y="3541387"/>
            <a:ext cx="4183939" cy="2827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001" y="1681106"/>
            <a:ext cx="3335568" cy="25016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424" y="3541387"/>
            <a:ext cx="3877960" cy="29084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550" y="4523197"/>
            <a:ext cx="2873109" cy="2154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92D09C89-C2A1-40C6-B2E9-6D6E25E52B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161" y="2765087"/>
            <a:ext cx="2434525" cy="38203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7867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409433" y="-33042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4399091" y="551733"/>
            <a:ext cx="31491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Агроэкоусадьбы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1051261" y="952182"/>
            <a:ext cx="4927021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В городе Славгороде: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«Мир цветов»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«Фазенда»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«У Дмитрия»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«ДОМ»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3329" y="736337"/>
            <a:ext cx="4968671" cy="37249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23" t="24812" r="626"/>
          <a:stretch/>
        </p:blipFill>
        <p:spPr>
          <a:xfrm>
            <a:off x="3741421" y="1581819"/>
            <a:ext cx="4034828" cy="25294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7122" y="3554492"/>
            <a:ext cx="4234004" cy="31787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433" y="2505808"/>
            <a:ext cx="3456397" cy="4227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2" t="39778" r="-4167" b="26999"/>
          <a:stretch/>
        </p:blipFill>
        <p:spPr>
          <a:xfrm>
            <a:off x="3683385" y="4209860"/>
            <a:ext cx="4092864" cy="2390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9615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817297" y="63742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4791915" y="569387"/>
            <a:ext cx="43341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</a:t>
            </a:r>
            <a:r>
              <a:rPr lang="ru-RU" altLang="ru-RU" sz="24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Агроэкоусадьбы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459628" y="1099788"/>
            <a:ext cx="492702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В Славгородском районе: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</a:t>
            </a:r>
            <a:r>
              <a:rPr lang="ru-RU" altLang="ru-RU" sz="20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Михайлово</a:t>
            </a: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«Сырная долина»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«Сырная»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«Пчелиное царство»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</a:t>
            </a:r>
            <a:r>
              <a:rPr lang="ru-RU" altLang="ru-RU" sz="20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Гайшин</a:t>
            </a: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«Хуторок»</a:t>
            </a:r>
          </a:p>
          <a:p>
            <a:pPr marL="457200" indent="-457200">
              <a:buFontTx/>
              <a:buChar char="-"/>
            </a:pP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/>
          <a:srcRect l="9326" t="17833" r="8254" b="7671"/>
          <a:stretch/>
        </p:blipFill>
        <p:spPr>
          <a:xfrm>
            <a:off x="7939223" y="1188704"/>
            <a:ext cx="4252777" cy="2879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/>
          <a:srcRect b="29908"/>
          <a:stretch/>
        </p:blipFill>
        <p:spPr>
          <a:xfrm>
            <a:off x="246292" y="3501697"/>
            <a:ext cx="3442891" cy="3213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167" y="4253066"/>
            <a:ext cx="3282958" cy="24622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2519" y="903479"/>
            <a:ext cx="4468933" cy="29471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7" t="12442" r="4699" b="9996"/>
          <a:stretch/>
        </p:blipFill>
        <p:spPr>
          <a:xfrm>
            <a:off x="7629108" y="3794536"/>
            <a:ext cx="4227742" cy="2679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946" y="3266162"/>
            <a:ext cx="3508990" cy="19738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53305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183335" y="644349"/>
            <a:ext cx="116497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Объекты питания: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354793" y="1098452"/>
            <a:ext cx="492702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Кафе «Березка»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Кафе быстрого обслуживания «Кофе и еда»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Бар «Шанс»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Кафе «Хомяк»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Кафе «</a:t>
            </a:r>
            <a:r>
              <a:rPr lang="en-US" altLang="ru-RU" sz="20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RiKo</a:t>
            </a: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»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закусочные</a:t>
            </a:r>
          </a:p>
          <a:p>
            <a:pPr marL="457200" indent="-457200">
              <a:buFontTx/>
              <a:buChar char="-"/>
            </a:pP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793" y="3612126"/>
            <a:ext cx="4778522" cy="31856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353" y="656980"/>
            <a:ext cx="6862764" cy="4575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597" y="4015377"/>
            <a:ext cx="4173647" cy="27824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980" y="4110167"/>
            <a:ext cx="3889275" cy="2592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657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46471" y="647570"/>
            <a:ext cx="116497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Историко-культурные ценности: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515556" y="1245624"/>
            <a:ext cx="492702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22 материальных историко-культурных ценности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3 памятника архитектуры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15 памятников истории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4 памятника искусства</a:t>
            </a:r>
          </a:p>
          <a:p>
            <a:pPr marL="457200" indent="-457200">
              <a:buFontTx/>
              <a:buChar char="-"/>
            </a:pP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553" y="3153529"/>
            <a:ext cx="5056561" cy="3604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7191" y="589363"/>
            <a:ext cx="4059062" cy="30668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57414" y="1182679"/>
            <a:ext cx="2835954" cy="1902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29265" y="3520957"/>
            <a:ext cx="2274418" cy="3125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073898"/>
            <a:ext cx="3274548" cy="20200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02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92634" y="656981"/>
            <a:ext cx="50493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Достопримечательности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4024" y="2924181"/>
            <a:ext cx="7073596" cy="3853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7744" y="646936"/>
            <a:ext cx="3647403" cy="30659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0202" y="3972000"/>
            <a:ext cx="5364945" cy="30116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7520" y="990469"/>
            <a:ext cx="4280394" cy="32505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822" y="1118646"/>
            <a:ext cx="3382121" cy="18848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7158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ик 10"/>
          <p:cNvSpPr/>
          <p:nvPr/>
        </p:nvSpPr>
        <p:spPr>
          <a:xfrm>
            <a:off x="978190" y="73835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Туристическая индустрия района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708199" y="553518"/>
            <a:ext cx="17996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Музеи: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615143" y="1096339"/>
            <a:ext cx="492702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Славгородский районный историко-краеведческий музей</a:t>
            </a:r>
          </a:p>
          <a:p>
            <a:pPr marL="457200" indent="-457200">
              <a:buFontTx/>
              <a:buChar char="-"/>
            </a:pPr>
            <a:r>
              <a:rPr lang="ru-RU" altLang="ru-RU" sz="20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Леснянская</a:t>
            </a:r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библиотека-музей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893" y="665749"/>
            <a:ext cx="6438407" cy="35868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87" y="3738800"/>
            <a:ext cx="6016769" cy="3033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6074" y="2379114"/>
            <a:ext cx="3042456" cy="18845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9633" y="3437730"/>
            <a:ext cx="4957694" cy="32076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08895" y="2760673"/>
            <a:ext cx="3052473" cy="22893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147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60072">
            <a:off x="9714802" y="3757228"/>
            <a:ext cx="2134154" cy="2878856"/>
          </a:xfrm>
          <a:prstGeom prst="rect">
            <a:avLst/>
          </a:prstGeom>
        </p:spPr>
      </p:pic>
      <p:sp>
        <p:nvSpPr>
          <p:cNvPr id="13" name="Прямоугольник 12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Туристические маршруты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Прямоугольник 13"/>
          <p:cNvSpPr/>
          <p:nvPr/>
        </p:nvSpPr>
        <p:spPr>
          <a:xfrm rot="21351422">
            <a:off x="252767" y="256307"/>
            <a:ext cx="2319943" cy="3159158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Прямоугольник 14"/>
          <p:cNvSpPr/>
          <p:nvPr/>
        </p:nvSpPr>
        <p:spPr>
          <a:xfrm rot="273183">
            <a:off x="7096538" y="838239"/>
            <a:ext cx="2217345" cy="297621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742" y="695423"/>
            <a:ext cx="2038587" cy="2883943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21" name="Прямоугольник 20"/>
          <p:cNvSpPr/>
          <p:nvPr/>
        </p:nvSpPr>
        <p:spPr>
          <a:xfrm rot="231455">
            <a:off x="9437393" y="276004"/>
            <a:ext cx="2357977" cy="3173752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7777">
            <a:off x="2582476" y="829556"/>
            <a:ext cx="1899573" cy="2686276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80056">
            <a:off x="2761704" y="3041790"/>
            <a:ext cx="2594590" cy="366986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879">
            <a:off x="5327775" y="3209756"/>
            <a:ext cx="2505330" cy="354360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235">
            <a:off x="7341164" y="2928120"/>
            <a:ext cx="2580624" cy="3650105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16" y="3227843"/>
            <a:ext cx="2537780" cy="358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24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4825">
            <a:off x="8751728" y="548610"/>
            <a:ext cx="3186542" cy="4507131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99803">
            <a:off x="243808" y="750000"/>
            <a:ext cx="3197215" cy="4522227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279" y="220842"/>
            <a:ext cx="3059462" cy="4327386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457">
            <a:off x="5868732" y="509524"/>
            <a:ext cx="3176970" cy="449359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4852">
            <a:off x="2119178" y="3825739"/>
            <a:ext cx="1993048" cy="2819021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863" y="3706302"/>
            <a:ext cx="1960392" cy="2772832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34440">
            <a:off x="6662933" y="3708337"/>
            <a:ext cx="2075616" cy="2935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1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xmlns="" id="{66702EF6-8514-47EB-B3A4-0E50D43A1C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6488" y="507043"/>
            <a:ext cx="2487690" cy="3658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xmlns="" id="{DC5EAC26-E4CD-4505-A398-C9DD823CAB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53" y="1257923"/>
            <a:ext cx="5066813" cy="31434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xmlns="" id="{87DA3BFB-566F-4FA4-94B4-347864163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658" y="1365211"/>
            <a:ext cx="3838638" cy="30361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xmlns="" id="{D21B5384-8585-4E68-AE47-E662C69B87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704" y="3529264"/>
            <a:ext cx="3401712" cy="31853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Прямоугольник 9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855481" y="9557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Экологический туризм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219312" y="743437"/>
            <a:ext cx="93320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0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Республиканский заказник «Славгородский»</a:t>
            </a:r>
            <a:endParaRPr lang="ru-RU" altLang="ru-RU" sz="20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73C52A8-108C-4281-86B0-9E1D46F487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7333" y="4022498"/>
            <a:ext cx="4746845" cy="2692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3" t="21914" r="19043" b="13003"/>
          <a:stretch/>
        </p:blipFill>
        <p:spPr>
          <a:xfrm>
            <a:off x="3477891" y="4165219"/>
            <a:ext cx="3735967" cy="23827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727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974685" y="72206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97868" y="125351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Экологический туризм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Прямоугольник 16"/>
          <p:cNvSpPr/>
          <p:nvPr/>
        </p:nvSpPr>
        <p:spPr>
          <a:xfrm>
            <a:off x="-681841" y="680943"/>
            <a:ext cx="98267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Памятник природы республиканского значения</a:t>
            </a:r>
          </a:p>
          <a:p>
            <a:pPr algn="ctr"/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«Голубая криница»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7" t="17695" r="472" b="48106"/>
          <a:stretch/>
        </p:blipFill>
        <p:spPr>
          <a:xfrm>
            <a:off x="4876277" y="1436371"/>
            <a:ext cx="4526733" cy="23448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890" y="641147"/>
            <a:ext cx="2628577" cy="35047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9" y="1493991"/>
            <a:ext cx="3998182" cy="2998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923" y="3089435"/>
            <a:ext cx="4119068" cy="30893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5781" y="2993309"/>
            <a:ext cx="3870937" cy="2903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7944" y="3265310"/>
            <a:ext cx="2733025" cy="20497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10213"/>
            <a:ext cx="3577168" cy="2682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820" y="4981488"/>
            <a:ext cx="3283823" cy="18300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767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2" b="25988"/>
          <a:stretch/>
        </p:blipFill>
        <p:spPr>
          <a:xfrm>
            <a:off x="58452" y="1983048"/>
            <a:ext cx="7702799" cy="45169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1" t="20740" r="5477"/>
          <a:stretch/>
        </p:blipFill>
        <p:spPr>
          <a:xfrm>
            <a:off x="7451188" y="916664"/>
            <a:ext cx="4740812" cy="30644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6196" y="3435494"/>
            <a:ext cx="4711916" cy="34225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2" descr="D:\Рабочий стол\2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307" y="1239142"/>
            <a:ext cx="3409562" cy="23037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Прямоугольник 10"/>
          <p:cNvSpPr/>
          <p:nvPr/>
        </p:nvSpPr>
        <p:spPr>
          <a:xfrm>
            <a:off x="837375" y="133477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Событийные мероприятия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201205" y="842319"/>
            <a:ext cx="93320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Праздник «Маковей»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794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688289" y="260648"/>
            <a:ext cx="29763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ru-RU" dirty="0">
              <a:solidFill>
                <a:prstClr val="black"/>
              </a:solidFill>
            </a:endParaRPr>
          </a:p>
        </p:txBody>
      </p:sp>
      <p:pic>
        <p:nvPicPr>
          <p:cNvPr id="6146" name="Picture 2" descr="D:\фото 2017\медовый спас 2017\2017-08-22 23-11-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79" y="1501606"/>
            <a:ext cx="7150068" cy="45794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933" y="3439712"/>
            <a:ext cx="5127433" cy="3418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0270" y="874099"/>
            <a:ext cx="4501469" cy="27458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Прямоугольник 9"/>
          <p:cNvSpPr/>
          <p:nvPr/>
        </p:nvSpPr>
        <p:spPr>
          <a:xfrm>
            <a:off x="156079" y="768479"/>
            <a:ext cx="93320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Эко-</a:t>
            </a:r>
            <a:r>
              <a:rPr lang="ru-RU" altLang="ru-RU" sz="24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этнофестиваль</a:t>
            </a:r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«Песни о криницах»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837375" y="133477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Событийные мероприятия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83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Объект 7">
            <a:extLst>
              <a:ext uri="{FF2B5EF4-FFF2-40B4-BE49-F238E27FC236}">
                <a16:creationId xmlns:a16="http://schemas.microsoft.com/office/drawing/2014/main" xmlns="" id="{8461EFD8-108D-498A-8D9E-40F6C60551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166"/>
          <a:stretch/>
        </p:blipFill>
        <p:spPr>
          <a:xfrm>
            <a:off x="70907" y="1354816"/>
            <a:ext cx="4586935" cy="28082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Объект 7">
            <a:extLst>
              <a:ext uri="{FF2B5EF4-FFF2-40B4-BE49-F238E27FC236}">
                <a16:creationId xmlns:a16="http://schemas.microsoft.com/office/drawing/2014/main" xmlns="" id="{405753DA-7BC5-47B8-9519-BF67F47262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512"/>
          <a:stretch/>
        </p:blipFill>
        <p:spPr>
          <a:xfrm>
            <a:off x="7876388" y="718252"/>
            <a:ext cx="4199937" cy="29282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Объект 7">
            <a:extLst>
              <a:ext uri="{FF2B5EF4-FFF2-40B4-BE49-F238E27FC236}">
                <a16:creationId xmlns:a16="http://schemas.microsoft.com/office/drawing/2014/main" xmlns="" id="{6D5F42AB-C381-4722-9B10-7B41D03F73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533"/>
          <a:stretch/>
        </p:blipFill>
        <p:spPr>
          <a:xfrm>
            <a:off x="830777" y="3393899"/>
            <a:ext cx="5107760" cy="3250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6" t="23166" r="15899" b="8467"/>
          <a:stretch/>
        </p:blipFill>
        <p:spPr>
          <a:xfrm>
            <a:off x="4759093" y="1205315"/>
            <a:ext cx="3987894" cy="2622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1286" y="3112457"/>
            <a:ext cx="5362330" cy="3360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Прямоугольник 7"/>
          <p:cNvSpPr/>
          <p:nvPr/>
        </p:nvSpPr>
        <p:spPr>
          <a:xfrm>
            <a:off x="240623" y="743650"/>
            <a:ext cx="93320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Кулинарный фестиваль «</a:t>
            </a:r>
            <a:r>
              <a:rPr lang="ru-RU" altLang="ru-RU" sz="2400" dirty="0" err="1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Гаспадарчы</a:t>
            </a:r>
            <a:r>
              <a:rPr lang="ru-RU" altLang="ru-RU" sz="24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сыр»</a:t>
            </a:r>
            <a:endParaRPr lang="ru-RU" altLang="ru-RU" sz="24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837375" y="133477"/>
            <a:ext cx="1113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altLang="ru-RU" sz="32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Событийные мероприятия</a:t>
            </a:r>
            <a:endParaRPr lang="ru-RU" altLang="ru-RU" sz="32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49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469" y="119947"/>
            <a:ext cx="4605222" cy="651375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021" y="627937"/>
            <a:ext cx="3943163" cy="295737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109" y="3730015"/>
            <a:ext cx="3956075" cy="2967057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03" y="1456841"/>
            <a:ext cx="2919725" cy="4130298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420520" y="119947"/>
            <a:ext cx="93320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altLang="ru-RU" sz="2800" dirty="0" smtClean="0">
                <a:ln w="0"/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 Дополнительная информация</a:t>
            </a:r>
            <a:endParaRPr lang="ru-RU" altLang="ru-RU" sz="2800" dirty="0">
              <a:ln w="0"/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3000" endA="300" endPos="35500" dir="5400000" sy="-90000" algn="bl" rotWithShape="0"/>
              </a:effectLst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034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8352"/>
            <a:ext cx="1219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28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Сектор">
  <a:themeElements>
    <a:clrScheme name="Сектор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Сектор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Сектор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2_Сектор">
  <a:themeElements>
    <a:clrScheme name="Сектор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Сектор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Сектор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3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9" ma:contentTypeDescription="Create a new document." ma:contentTypeScope="" ma:versionID="76e25e1730b4532ab1d5e5b131a96a5a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d1e9281a84c4949647088091c718de3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D4F06F66-218D-4D1C-873A-158A1848B8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8A50AA-654B-45CA-B6AD-FDA9E9535EF9}">
  <ds:schemaRefs>
    <ds:schemaRef ds:uri="http://schemas.microsoft.com/sharepoint/v3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fb0879af-3eba-417a-a55a-ffe6dcd6ca77"/>
    <ds:schemaRef ds:uri="http://schemas.microsoft.com/office/infopath/2007/PartnerControls"/>
    <ds:schemaRef ds:uri="6dc4bcd6-49db-4c07-9060-8acfc67cef9f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Геометрическая презентация</Template>
  <TotalTime>0</TotalTime>
  <Words>255</Words>
  <Application>Microsoft Office PowerPoint</Application>
  <PresentationFormat>Широкоэкранный</PresentationFormat>
  <Paragraphs>67</Paragraphs>
  <Slides>23</Slides>
  <Notes>2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23</vt:i4>
      </vt:variant>
    </vt:vector>
  </HeadingPairs>
  <TitlesOfParts>
    <vt:vector size="30" baseType="lpstr">
      <vt:lpstr>Calibri</vt:lpstr>
      <vt:lpstr>Century Gothic</vt:lpstr>
      <vt:lpstr>Segoe UI Black</vt:lpstr>
      <vt:lpstr>Times New Roman</vt:lpstr>
      <vt:lpstr>Wingdings 3</vt:lpstr>
      <vt:lpstr>Сектор</vt:lpstr>
      <vt:lpstr>2_Сектор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2019-08-12T08:14:33Z</dcterms:created>
  <dcterms:modified xsi:type="dcterms:W3CDTF">2026-05-18T13:48:37Z</dcterms:modified>
</cp:coreProperties>
</file>